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Lst>
  <p:sldSz cy="5143500" cx="9144000"/>
  <p:notesSz cx="6858000" cy="9144000"/>
  <p:embeddedFontLst>
    <p:embeddedFont>
      <p:font typeface="Montserrat SemiBold"/>
      <p:regular r:id="rId46"/>
      <p:bold r:id="rId47"/>
      <p:italic r:id="rId48"/>
      <p:boldItalic r:id="rId49"/>
    </p:embeddedFont>
    <p:embeddedFont>
      <p:font typeface="Proxima Nova"/>
      <p:regular r:id="rId50"/>
      <p:bold r:id="rId51"/>
      <p:italic r:id="rId52"/>
      <p:boldItalic r:id="rId53"/>
    </p:embeddedFont>
    <p:embeddedFont>
      <p:font typeface="Roboto Medium"/>
      <p:regular r:id="rId54"/>
      <p:bold r:id="rId55"/>
      <p:italic r:id="rId56"/>
      <p:boldItalic r:id="rId57"/>
    </p:embeddedFont>
    <p:embeddedFont>
      <p:font typeface="Amatic SC"/>
      <p:regular r:id="rId58"/>
      <p:bold r:id="rId59"/>
    </p:embeddedFont>
    <p:embeddedFont>
      <p:font typeface="Montserrat"/>
      <p:regular r:id="rId60"/>
      <p:bold r:id="rId61"/>
      <p:italic r:id="rId62"/>
      <p:boldItalic r:id="rId63"/>
    </p:embeddedFont>
    <p:embeddedFont>
      <p:font typeface="Proxima Nova Semibold"/>
      <p:regular r:id="rId64"/>
      <p:bold r:id="rId65"/>
      <p:boldItalic r:id="rId66"/>
    </p:embeddedFont>
    <p:embeddedFont>
      <p:font typeface="Work Sans"/>
      <p:regular r:id="rId67"/>
      <p:bold r:id="rId68"/>
      <p:italic r:id="rId69"/>
      <p:boldItalic r:id="rId70"/>
    </p:embeddedFont>
    <p:embeddedFont>
      <p:font typeface="Sarala"/>
      <p:regular r:id="rId71"/>
      <p:bold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F621A37-08D1-4F87-B3EF-D4788EA553C3}">
  <a:tblStyle styleId="{5F621A37-08D1-4F87-B3EF-D4788EA553C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MontserratSemiBold-regular.fntdata"/><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MontserratSemiBold-italic.fntdata"/><Relationship Id="rId47" Type="http://schemas.openxmlformats.org/officeDocument/2006/relationships/font" Target="fonts/MontserratSemiBold-bold.fntdata"/><Relationship Id="rId49" Type="http://schemas.openxmlformats.org/officeDocument/2006/relationships/font" Target="fonts/MontserratSemiBold-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2" Type="http://schemas.openxmlformats.org/officeDocument/2006/relationships/font" Target="fonts/Sarala-bold.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Sarala-regular.fntdata"/><Relationship Id="rId70" Type="http://schemas.openxmlformats.org/officeDocument/2006/relationships/font" Target="fonts/WorkSans-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ontserrat-italic.fntdata"/><Relationship Id="rId61" Type="http://schemas.openxmlformats.org/officeDocument/2006/relationships/font" Target="fonts/Montserrat-bold.fntdata"/><Relationship Id="rId20" Type="http://schemas.openxmlformats.org/officeDocument/2006/relationships/slide" Target="slides/slide14.xml"/><Relationship Id="rId64" Type="http://schemas.openxmlformats.org/officeDocument/2006/relationships/font" Target="fonts/ProximaNovaSemibold-regular.fntdata"/><Relationship Id="rId63" Type="http://schemas.openxmlformats.org/officeDocument/2006/relationships/font" Target="fonts/Montserrat-boldItalic.fntdata"/><Relationship Id="rId22" Type="http://schemas.openxmlformats.org/officeDocument/2006/relationships/slide" Target="slides/slide16.xml"/><Relationship Id="rId66" Type="http://schemas.openxmlformats.org/officeDocument/2006/relationships/font" Target="fonts/ProximaNovaSemibold-boldItalic.fntdata"/><Relationship Id="rId21" Type="http://schemas.openxmlformats.org/officeDocument/2006/relationships/slide" Target="slides/slide15.xml"/><Relationship Id="rId65" Type="http://schemas.openxmlformats.org/officeDocument/2006/relationships/font" Target="fonts/ProximaNovaSemibold-bold.fntdata"/><Relationship Id="rId24" Type="http://schemas.openxmlformats.org/officeDocument/2006/relationships/slide" Target="slides/slide18.xml"/><Relationship Id="rId68" Type="http://schemas.openxmlformats.org/officeDocument/2006/relationships/font" Target="fonts/WorkSans-bold.fntdata"/><Relationship Id="rId23" Type="http://schemas.openxmlformats.org/officeDocument/2006/relationships/slide" Target="slides/slide17.xml"/><Relationship Id="rId67" Type="http://schemas.openxmlformats.org/officeDocument/2006/relationships/font" Target="fonts/WorkSans-regular.fntdata"/><Relationship Id="rId60" Type="http://schemas.openxmlformats.org/officeDocument/2006/relationships/font" Target="fonts/Montserrat-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WorkSans-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fntdata"/><Relationship Id="rId50" Type="http://schemas.openxmlformats.org/officeDocument/2006/relationships/font" Target="fonts/ProximaNova-regular.fntdata"/><Relationship Id="rId53" Type="http://schemas.openxmlformats.org/officeDocument/2006/relationships/font" Target="fonts/ProximaNova-boldItalic.fntdata"/><Relationship Id="rId52" Type="http://schemas.openxmlformats.org/officeDocument/2006/relationships/font" Target="fonts/ProximaNova-italic.fntdata"/><Relationship Id="rId11" Type="http://schemas.openxmlformats.org/officeDocument/2006/relationships/slide" Target="slides/slide5.xml"/><Relationship Id="rId55" Type="http://schemas.openxmlformats.org/officeDocument/2006/relationships/font" Target="fonts/RobotoMedium-bold.fntdata"/><Relationship Id="rId10" Type="http://schemas.openxmlformats.org/officeDocument/2006/relationships/slide" Target="slides/slide4.xml"/><Relationship Id="rId54" Type="http://schemas.openxmlformats.org/officeDocument/2006/relationships/font" Target="fonts/RobotoMedium-regular.fntdata"/><Relationship Id="rId13" Type="http://schemas.openxmlformats.org/officeDocument/2006/relationships/slide" Target="slides/slide7.xml"/><Relationship Id="rId57" Type="http://schemas.openxmlformats.org/officeDocument/2006/relationships/font" Target="fonts/RobotoMedium-boldItalic.fntdata"/><Relationship Id="rId12" Type="http://schemas.openxmlformats.org/officeDocument/2006/relationships/slide" Target="slides/slide6.xml"/><Relationship Id="rId56" Type="http://schemas.openxmlformats.org/officeDocument/2006/relationships/font" Target="fonts/RobotoMedium-italic.fntdata"/><Relationship Id="rId15" Type="http://schemas.openxmlformats.org/officeDocument/2006/relationships/slide" Target="slides/slide9.xml"/><Relationship Id="rId59" Type="http://schemas.openxmlformats.org/officeDocument/2006/relationships/font" Target="fonts/AmaticSC-bold.fntdata"/><Relationship Id="rId14" Type="http://schemas.openxmlformats.org/officeDocument/2006/relationships/slide" Target="slides/slide8.xml"/><Relationship Id="rId58" Type="http://schemas.openxmlformats.org/officeDocument/2006/relationships/font" Target="fonts/AmaticSC-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png>
</file>

<file path=ppt/media/image12.gif>
</file>

<file path=ppt/media/image13.gif>
</file>

<file path=ppt/media/image14.gif>
</file>

<file path=ppt/media/image15.gif>
</file>

<file path=ppt/media/image16.gif>
</file>

<file path=ppt/media/image17.jpg>
</file>

<file path=ppt/media/image18.gif>
</file>

<file path=ppt/media/image19.gif>
</file>

<file path=ppt/media/image2.gif>
</file>

<file path=ppt/media/image20.gif>
</file>

<file path=ppt/media/image21.jpg>
</file>

<file path=ppt/media/image22.gif>
</file>

<file path=ppt/media/image23.gif>
</file>

<file path=ppt/media/image24.jpg>
</file>

<file path=ppt/media/image25.png>
</file>

<file path=ppt/media/image3.gif>
</file>

<file path=ppt/media/image4.gif>
</file>

<file path=ppt/media/image5.png>
</file>

<file path=ppt/media/image6.gif>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889fcc274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889fcc274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71fdc4dfe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71fdc4dfe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71fdc4dfea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71fdc4dfea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71fdc4dfea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71fdc4dfea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71fdc4dfea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71fdc4dfea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71fdc4dfea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71fdc4dfea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71fdc4df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71fdc4df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71fdc4dfea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71fdc4dfea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71fdc4dfea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71fdc4dfea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71fdc4dfea_0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71fdc4dfea_0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71fdc4dfea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71fdc4dfea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889fcc274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889fcc274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89c9ac616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89c9ac616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71fdc4dfea_0_5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71fdc4dfea_0_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71fdc4dfea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71fdc4dfea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87a95b9a58_0_7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87a95b9a58_0_7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87a95b9a58_0_7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87a95b9a58_0_7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87a95b9a58_0_7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87a95b9a58_0_7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87a95b9a58_0_7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87a95b9a58_0_7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87a95b9a58_0_8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87a95b9a58_0_8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9" name="Shape 3799"/>
        <p:cNvGrpSpPr/>
        <p:nvPr/>
      </p:nvGrpSpPr>
      <p:grpSpPr>
        <a:xfrm>
          <a:off x="0" y="0"/>
          <a:ext cx="0" cy="0"/>
          <a:chOff x="0" y="0"/>
          <a:chExt cx="0" cy="0"/>
        </a:xfrm>
      </p:grpSpPr>
      <p:sp>
        <p:nvSpPr>
          <p:cNvPr id="3800" name="Google Shape;3800;g87a95b9a58_0_10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1" name="Google Shape;3801;g87a95b9a58_0_10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8" name="Shape 4218"/>
        <p:cNvGrpSpPr/>
        <p:nvPr/>
      </p:nvGrpSpPr>
      <p:grpSpPr>
        <a:xfrm>
          <a:off x="0" y="0"/>
          <a:ext cx="0" cy="0"/>
          <a:chOff x="0" y="0"/>
          <a:chExt cx="0" cy="0"/>
        </a:xfrm>
      </p:grpSpPr>
      <p:sp>
        <p:nvSpPr>
          <p:cNvPr id="4219" name="Google Shape;4219;g87a95b9a58_0_11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0" name="Google Shape;4220;g87a95b9a58_0_11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70e318683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70e318683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8" name="Shape 4388"/>
        <p:cNvGrpSpPr/>
        <p:nvPr/>
      </p:nvGrpSpPr>
      <p:grpSpPr>
        <a:xfrm>
          <a:off x="0" y="0"/>
          <a:ext cx="0" cy="0"/>
          <a:chOff x="0" y="0"/>
          <a:chExt cx="0" cy="0"/>
        </a:xfrm>
      </p:grpSpPr>
      <p:sp>
        <p:nvSpPr>
          <p:cNvPr id="4389" name="Google Shape;4389;g87a95b9a58_0_11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0" name="Google Shape;4390;g87a95b9a58_0_11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3" name="Shape 4793"/>
        <p:cNvGrpSpPr/>
        <p:nvPr/>
      </p:nvGrpSpPr>
      <p:grpSpPr>
        <a:xfrm>
          <a:off x="0" y="0"/>
          <a:ext cx="0" cy="0"/>
          <a:chOff x="0" y="0"/>
          <a:chExt cx="0" cy="0"/>
        </a:xfrm>
      </p:grpSpPr>
      <p:sp>
        <p:nvSpPr>
          <p:cNvPr id="4794" name="Google Shape;4794;g87a95b9a58_0_11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5" name="Google Shape;4795;g87a95b9a58_0_11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3" name="Shape 5173"/>
        <p:cNvGrpSpPr/>
        <p:nvPr/>
      </p:nvGrpSpPr>
      <p:grpSpPr>
        <a:xfrm>
          <a:off x="0" y="0"/>
          <a:ext cx="0" cy="0"/>
          <a:chOff x="0" y="0"/>
          <a:chExt cx="0" cy="0"/>
        </a:xfrm>
      </p:grpSpPr>
      <p:sp>
        <p:nvSpPr>
          <p:cNvPr id="5174" name="Google Shape;5174;g87a95b9a58_0_12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5" name="Google Shape;5175;g87a95b9a58_0_12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7" name="Shape 5587"/>
        <p:cNvGrpSpPr/>
        <p:nvPr/>
      </p:nvGrpSpPr>
      <p:grpSpPr>
        <a:xfrm>
          <a:off x="0" y="0"/>
          <a:ext cx="0" cy="0"/>
          <a:chOff x="0" y="0"/>
          <a:chExt cx="0" cy="0"/>
        </a:xfrm>
      </p:grpSpPr>
      <p:sp>
        <p:nvSpPr>
          <p:cNvPr id="5588" name="Google Shape;5588;g87a95b9a58_0_12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9" name="Google Shape;5589;g87a95b9a58_0_12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8" name="Shape 5948"/>
        <p:cNvGrpSpPr/>
        <p:nvPr/>
      </p:nvGrpSpPr>
      <p:grpSpPr>
        <a:xfrm>
          <a:off x="0" y="0"/>
          <a:ext cx="0" cy="0"/>
          <a:chOff x="0" y="0"/>
          <a:chExt cx="0" cy="0"/>
        </a:xfrm>
      </p:grpSpPr>
      <p:sp>
        <p:nvSpPr>
          <p:cNvPr id="5949" name="Google Shape;5949;g87a95b9a58_0_13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0" name="Google Shape;5950;g87a95b9a58_0_13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8" name="Shape 6458"/>
        <p:cNvGrpSpPr/>
        <p:nvPr/>
      </p:nvGrpSpPr>
      <p:grpSpPr>
        <a:xfrm>
          <a:off x="0" y="0"/>
          <a:ext cx="0" cy="0"/>
          <a:chOff x="0" y="0"/>
          <a:chExt cx="0" cy="0"/>
        </a:xfrm>
      </p:grpSpPr>
      <p:sp>
        <p:nvSpPr>
          <p:cNvPr id="6459" name="Google Shape;6459;g87a95b9a58_0_13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0" name="Google Shape;6460;g87a95b9a58_0_13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8" name="Shape 7078"/>
        <p:cNvGrpSpPr/>
        <p:nvPr/>
      </p:nvGrpSpPr>
      <p:grpSpPr>
        <a:xfrm>
          <a:off x="0" y="0"/>
          <a:ext cx="0" cy="0"/>
          <a:chOff x="0" y="0"/>
          <a:chExt cx="0" cy="0"/>
        </a:xfrm>
      </p:grpSpPr>
      <p:sp>
        <p:nvSpPr>
          <p:cNvPr id="7079" name="Google Shape;7079;g87a95b9a58_0_14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0" name="Google Shape;7080;g87a95b9a58_0_14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2" name="Shape 7672"/>
        <p:cNvGrpSpPr/>
        <p:nvPr/>
      </p:nvGrpSpPr>
      <p:grpSpPr>
        <a:xfrm>
          <a:off x="0" y="0"/>
          <a:ext cx="0" cy="0"/>
          <a:chOff x="0" y="0"/>
          <a:chExt cx="0" cy="0"/>
        </a:xfrm>
      </p:grpSpPr>
      <p:sp>
        <p:nvSpPr>
          <p:cNvPr id="7673" name="Google Shape;7673;g87a95b9a58_0_14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4" name="Google Shape;7674;g87a95b9a58_0_14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3" name="Shape 7993"/>
        <p:cNvGrpSpPr/>
        <p:nvPr/>
      </p:nvGrpSpPr>
      <p:grpSpPr>
        <a:xfrm>
          <a:off x="0" y="0"/>
          <a:ext cx="0" cy="0"/>
          <a:chOff x="0" y="0"/>
          <a:chExt cx="0" cy="0"/>
        </a:xfrm>
      </p:grpSpPr>
      <p:sp>
        <p:nvSpPr>
          <p:cNvPr id="7994" name="Google Shape;7994;g87a95b9a58_0_15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95" name="Google Shape;7995;g87a95b9a58_0_15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8" name="Shape 8298"/>
        <p:cNvGrpSpPr/>
        <p:nvPr/>
      </p:nvGrpSpPr>
      <p:grpSpPr>
        <a:xfrm>
          <a:off x="0" y="0"/>
          <a:ext cx="0" cy="0"/>
          <a:chOff x="0" y="0"/>
          <a:chExt cx="0" cy="0"/>
        </a:xfrm>
      </p:grpSpPr>
      <p:sp>
        <p:nvSpPr>
          <p:cNvPr id="8299" name="Google Shape;8299;g87a95b9a58_0_15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0" name="Google Shape;8300;g87a95b9a58_0_15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71fdc4dfe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71fdc4dfe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71fdc4dfea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71fdc4dfe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71fdc4dfea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71fdc4dfea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71fdc4dfe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71fdc4dfe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71fdc4dfe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71fdc4dfe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71fdc4dfe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71fdc4dfe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www.freepik.com/home" TargetMode="External"/><Relationship Id="rId5" Type="http://schemas.openxmlformats.org/officeDocument/2006/relationships/hyperlink" Target="https://stories.freepik.com/"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0"/>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idx="1" type="subTitle"/>
          </p:nvPr>
        </p:nvSpPr>
        <p:spPr>
          <a:xfrm>
            <a:off x="600663" y="3049987"/>
            <a:ext cx="3771000" cy="411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350"/>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11" name="Google Shape;11;p2"/>
          <p:cNvSpPr/>
          <p:nvPr/>
        </p:nvSpPr>
        <p:spPr>
          <a:xfrm>
            <a:off x="8430775" y="0"/>
            <a:ext cx="713100" cy="35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570800" y="980253"/>
            <a:ext cx="3720000" cy="22065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SzPts val="5200"/>
              <a:buFont typeface="Sarala"/>
              <a:buNone/>
              <a:defRPr sz="5200"/>
            </a:lvl1pPr>
            <a:lvl2pPr lvl="1">
              <a:lnSpc>
                <a:spcPct val="90000"/>
              </a:lnSpc>
              <a:spcBef>
                <a:spcPts val="0"/>
              </a:spcBef>
              <a:spcAft>
                <a:spcPts val="0"/>
              </a:spcAft>
              <a:buSzPts val="5200"/>
              <a:buNone/>
              <a:defRPr sz="5200"/>
            </a:lvl2pPr>
            <a:lvl3pPr lvl="2">
              <a:lnSpc>
                <a:spcPct val="90000"/>
              </a:lnSpc>
              <a:spcBef>
                <a:spcPts val="0"/>
              </a:spcBef>
              <a:spcAft>
                <a:spcPts val="0"/>
              </a:spcAft>
              <a:buSzPts val="5200"/>
              <a:buNone/>
              <a:defRPr sz="5200"/>
            </a:lvl3pPr>
            <a:lvl4pPr lvl="3">
              <a:lnSpc>
                <a:spcPct val="90000"/>
              </a:lnSpc>
              <a:spcBef>
                <a:spcPts val="0"/>
              </a:spcBef>
              <a:spcAft>
                <a:spcPts val="0"/>
              </a:spcAft>
              <a:buSzPts val="5200"/>
              <a:buNone/>
              <a:defRPr sz="5200"/>
            </a:lvl4pPr>
            <a:lvl5pPr lvl="4">
              <a:lnSpc>
                <a:spcPct val="90000"/>
              </a:lnSpc>
              <a:spcBef>
                <a:spcPts val="0"/>
              </a:spcBef>
              <a:spcAft>
                <a:spcPts val="0"/>
              </a:spcAft>
              <a:buSzPts val="5200"/>
              <a:buNone/>
              <a:defRPr sz="5200"/>
            </a:lvl5pPr>
            <a:lvl6pPr lvl="5">
              <a:lnSpc>
                <a:spcPct val="90000"/>
              </a:lnSpc>
              <a:spcBef>
                <a:spcPts val="0"/>
              </a:spcBef>
              <a:spcAft>
                <a:spcPts val="0"/>
              </a:spcAft>
              <a:buSzPts val="5200"/>
              <a:buNone/>
              <a:defRPr sz="5200"/>
            </a:lvl6pPr>
            <a:lvl7pPr lvl="6">
              <a:lnSpc>
                <a:spcPct val="90000"/>
              </a:lnSpc>
              <a:spcBef>
                <a:spcPts val="0"/>
              </a:spcBef>
              <a:spcAft>
                <a:spcPts val="0"/>
              </a:spcAft>
              <a:buSzPts val="5200"/>
              <a:buNone/>
              <a:defRPr sz="5200"/>
            </a:lvl7pPr>
            <a:lvl8pPr lvl="7">
              <a:lnSpc>
                <a:spcPct val="90000"/>
              </a:lnSpc>
              <a:spcBef>
                <a:spcPts val="0"/>
              </a:spcBef>
              <a:spcAft>
                <a:spcPts val="0"/>
              </a:spcAft>
              <a:buSzPts val="5200"/>
              <a:buNone/>
              <a:defRPr sz="5200"/>
            </a:lvl8pPr>
            <a:lvl9pPr lvl="8">
              <a:lnSpc>
                <a:spcPct val="90000"/>
              </a:lnSpc>
              <a:spcBef>
                <a:spcPts val="0"/>
              </a:spcBef>
              <a:spcAft>
                <a:spcPts val="0"/>
              </a:spcAft>
              <a:buSzPts val="5200"/>
              <a:buNone/>
              <a:defRPr sz="5200"/>
            </a:lvl9pPr>
          </a:lstStyle>
          <a:p/>
        </p:txBody>
      </p:sp>
      <p:sp>
        <p:nvSpPr>
          <p:cNvPr id="13" name="Google Shape;13;p2"/>
          <p:cNvSpPr/>
          <p:nvPr/>
        </p:nvSpPr>
        <p:spPr>
          <a:xfrm>
            <a:off x="125" y="4063975"/>
            <a:ext cx="2175600" cy="723600"/>
          </a:xfrm>
          <a:prstGeom prst="rect">
            <a:avLst/>
          </a:prstGeom>
          <a:solidFill>
            <a:srgbClr val="F6B1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13225" y="0"/>
            <a:ext cx="4178400" cy="356400"/>
          </a:xfrm>
          <a:prstGeom prst="rect">
            <a:avLst/>
          </a:prstGeom>
          <a:solidFill>
            <a:srgbClr val="F6B1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430775" y="0"/>
            <a:ext cx="713100" cy="356400"/>
          </a:xfrm>
          <a:prstGeom prst="rect">
            <a:avLst/>
          </a:prstGeom>
          <a:solidFill>
            <a:srgbClr val="FF72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853800" y="4787100"/>
            <a:ext cx="2290500" cy="356400"/>
          </a:xfrm>
          <a:prstGeom prst="rect">
            <a:avLst/>
          </a:prstGeom>
          <a:solidFill>
            <a:srgbClr val="F6B1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 name="Shape 62"/>
        <p:cNvGrpSpPr/>
        <p:nvPr/>
      </p:nvGrpSpPr>
      <p:grpSpPr>
        <a:xfrm>
          <a:off x="0" y="0"/>
          <a:ext cx="0" cy="0"/>
          <a:chOff x="0" y="0"/>
          <a:chExt cx="0" cy="0"/>
        </a:xfrm>
      </p:grpSpPr>
      <p:sp>
        <p:nvSpPr>
          <p:cNvPr id="63" name="Google Shape;63;p11"/>
          <p:cNvSpPr txBox="1"/>
          <p:nvPr>
            <p:ph hasCustomPrompt="1" type="title"/>
          </p:nvPr>
        </p:nvSpPr>
        <p:spPr>
          <a:xfrm>
            <a:off x="1946840" y="1774892"/>
            <a:ext cx="6619800" cy="1449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7200"/>
              <a:buNone/>
              <a:defRPr sz="8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4" name="Google Shape;64;p11"/>
          <p:cNvSpPr txBox="1"/>
          <p:nvPr>
            <p:ph idx="1" type="body"/>
          </p:nvPr>
        </p:nvSpPr>
        <p:spPr>
          <a:xfrm>
            <a:off x="1900825" y="3105792"/>
            <a:ext cx="6619800" cy="375300"/>
          </a:xfrm>
          <a:prstGeom prst="rect">
            <a:avLst/>
          </a:prstGeom>
        </p:spPr>
        <p:txBody>
          <a:bodyPr anchorCtr="0" anchor="t" bIns="91425" lIns="91425" spcFirstLastPara="1" rIns="91425" wrap="square" tIns="91425">
            <a:noAutofit/>
          </a:bodyPr>
          <a:lstStyle>
            <a:lvl1pPr indent="-317500" lvl="0" marL="457200" algn="r">
              <a:spcBef>
                <a:spcPts val="0"/>
              </a:spcBef>
              <a:spcAft>
                <a:spcPts val="0"/>
              </a:spcAft>
              <a:buSzPts val="1400"/>
              <a:buChar char="●"/>
              <a:defRPr/>
            </a:lvl1pPr>
            <a:lvl2pPr indent="-342900" lvl="1" marL="914400" algn="ctr">
              <a:spcBef>
                <a:spcPts val="1600"/>
              </a:spcBef>
              <a:spcAft>
                <a:spcPts val="0"/>
              </a:spcAft>
              <a:buSzPts val="1800"/>
              <a:buChar char="○"/>
              <a:defRPr sz="1800"/>
            </a:lvl2pPr>
            <a:lvl3pPr indent="-342900" lvl="2" marL="1371600" algn="ctr">
              <a:spcBef>
                <a:spcPts val="1600"/>
              </a:spcBef>
              <a:spcAft>
                <a:spcPts val="0"/>
              </a:spcAft>
              <a:buSzPts val="1800"/>
              <a:buChar char="■"/>
              <a:defRPr sz="1800"/>
            </a:lvl3pPr>
            <a:lvl4pPr indent="-342900" lvl="3" marL="1828800" algn="ctr">
              <a:spcBef>
                <a:spcPts val="1600"/>
              </a:spcBef>
              <a:spcAft>
                <a:spcPts val="0"/>
              </a:spcAft>
              <a:buSzPts val="1800"/>
              <a:buChar char="●"/>
              <a:defRPr sz="1800"/>
            </a:lvl4pPr>
            <a:lvl5pPr indent="-342900" lvl="4" marL="2286000" algn="ctr">
              <a:spcBef>
                <a:spcPts val="1600"/>
              </a:spcBef>
              <a:spcAft>
                <a:spcPts val="0"/>
              </a:spcAft>
              <a:buSzPts val="1800"/>
              <a:buChar char="○"/>
              <a:defRPr sz="1800"/>
            </a:lvl5pPr>
            <a:lvl6pPr indent="-342900" lvl="5" marL="2743200" algn="ctr">
              <a:spcBef>
                <a:spcPts val="1600"/>
              </a:spcBef>
              <a:spcAft>
                <a:spcPts val="0"/>
              </a:spcAft>
              <a:buSzPts val="1800"/>
              <a:buChar char="■"/>
              <a:defRPr sz="1800"/>
            </a:lvl6pPr>
            <a:lvl7pPr indent="-342900" lvl="6" marL="3200400" algn="ctr">
              <a:spcBef>
                <a:spcPts val="1600"/>
              </a:spcBef>
              <a:spcAft>
                <a:spcPts val="0"/>
              </a:spcAft>
              <a:buSzPts val="1800"/>
              <a:buChar char="●"/>
              <a:defRPr sz="1800"/>
            </a:lvl7pPr>
            <a:lvl8pPr indent="-342900" lvl="7" marL="3657600" algn="ctr">
              <a:spcBef>
                <a:spcPts val="1600"/>
              </a:spcBef>
              <a:spcAft>
                <a:spcPts val="0"/>
              </a:spcAft>
              <a:buSzPts val="1800"/>
              <a:buChar char="○"/>
              <a:defRPr sz="1800"/>
            </a:lvl8pPr>
            <a:lvl9pPr indent="-342900" lvl="8" marL="4114800" algn="ctr">
              <a:spcBef>
                <a:spcPts val="1600"/>
              </a:spcBef>
              <a:spcAft>
                <a:spcPts val="1600"/>
              </a:spcAft>
              <a:buSzPts val="1800"/>
              <a:buChar char="■"/>
              <a:defRPr sz="1800"/>
            </a:lvl9pPr>
          </a:lstStyle>
          <a:p/>
        </p:txBody>
      </p:sp>
      <p:sp>
        <p:nvSpPr>
          <p:cNvPr id="65" name="Google Shape;65;p11"/>
          <p:cNvSpPr/>
          <p:nvPr/>
        </p:nvSpPr>
        <p:spPr>
          <a:xfrm>
            <a:off x="4572000" y="-10600"/>
            <a:ext cx="4572000" cy="729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a:off x="4572000" y="4415325"/>
            <a:ext cx="4572000" cy="729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6853800" y="4807300"/>
            <a:ext cx="2290200" cy="353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8" name="Shape 6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
    <p:spTree>
      <p:nvGrpSpPr>
        <p:cNvPr id="69" name="Shape 69"/>
        <p:cNvGrpSpPr/>
        <p:nvPr/>
      </p:nvGrpSpPr>
      <p:grpSpPr>
        <a:xfrm>
          <a:off x="0" y="0"/>
          <a:ext cx="0" cy="0"/>
          <a:chOff x="0" y="0"/>
          <a:chExt cx="0" cy="0"/>
        </a:xfrm>
      </p:grpSpPr>
      <p:sp>
        <p:nvSpPr>
          <p:cNvPr id="70" name="Google Shape;70;p13"/>
          <p:cNvSpPr/>
          <p:nvPr/>
        </p:nvSpPr>
        <p:spPr>
          <a:xfrm>
            <a:off x="0" y="1756525"/>
            <a:ext cx="9144000" cy="3370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txBox="1"/>
          <p:nvPr>
            <p:ph type="title"/>
          </p:nvPr>
        </p:nvSpPr>
        <p:spPr>
          <a:xfrm>
            <a:off x="661250" y="2573524"/>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2" name="Google Shape;72;p13"/>
          <p:cNvSpPr txBox="1"/>
          <p:nvPr>
            <p:ph idx="1" type="subTitle"/>
          </p:nvPr>
        </p:nvSpPr>
        <p:spPr>
          <a:xfrm>
            <a:off x="661250" y="2897968"/>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3" name="Google Shape;73;p13"/>
          <p:cNvSpPr txBox="1"/>
          <p:nvPr>
            <p:ph hasCustomPrompt="1" idx="2" type="title"/>
          </p:nvPr>
        </p:nvSpPr>
        <p:spPr>
          <a:xfrm>
            <a:off x="970850" y="2239374"/>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74" name="Google Shape;74;p13"/>
          <p:cNvSpPr txBox="1"/>
          <p:nvPr>
            <p:ph idx="3" type="title"/>
          </p:nvPr>
        </p:nvSpPr>
        <p:spPr>
          <a:xfrm>
            <a:off x="3371700" y="2573524"/>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5" name="Google Shape;75;p13"/>
          <p:cNvSpPr txBox="1"/>
          <p:nvPr>
            <p:ph idx="4" type="subTitle"/>
          </p:nvPr>
        </p:nvSpPr>
        <p:spPr>
          <a:xfrm>
            <a:off x="3371700" y="2897968"/>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6" name="Google Shape;76;p13"/>
          <p:cNvSpPr txBox="1"/>
          <p:nvPr>
            <p:ph hasCustomPrompt="1" idx="5" type="title"/>
          </p:nvPr>
        </p:nvSpPr>
        <p:spPr>
          <a:xfrm>
            <a:off x="3681300" y="2239374"/>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77" name="Google Shape;77;p13"/>
          <p:cNvSpPr txBox="1"/>
          <p:nvPr>
            <p:ph idx="6" type="title"/>
          </p:nvPr>
        </p:nvSpPr>
        <p:spPr>
          <a:xfrm>
            <a:off x="6082150" y="2573524"/>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8" name="Google Shape;78;p13"/>
          <p:cNvSpPr txBox="1"/>
          <p:nvPr>
            <p:ph idx="7" type="subTitle"/>
          </p:nvPr>
        </p:nvSpPr>
        <p:spPr>
          <a:xfrm>
            <a:off x="6082150" y="2897968"/>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9" name="Google Shape;79;p13"/>
          <p:cNvSpPr txBox="1"/>
          <p:nvPr>
            <p:ph hasCustomPrompt="1" idx="8" type="title"/>
          </p:nvPr>
        </p:nvSpPr>
        <p:spPr>
          <a:xfrm>
            <a:off x="6391750" y="2239374"/>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80" name="Google Shape;80;p13"/>
          <p:cNvSpPr txBox="1"/>
          <p:nvPr>
            <p:ph idx="9" type="title"/>
          </p:nvPr>
        </p:nvSpPr>
        <p:spPr>
          <a:xfrm>
            <a:off x="661250" y="3836962"/>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1" name="Google Shape;81;p13"/>
          <p:cNvSpPr txBox="1"/>
          <p:nvPr>
            <p:ph idx="13" type="subTitle"/>
          </p:nvPr>
        </p:nvSpPr>
        <p:spPr>
          <a:xfrm>
            <a:off x="661250" y="4161414"/>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2" name="Google Shape;82;p13"/>
          <p:cNvSpPr txBox="1"/>
          <p:nvPr>
            <p:ph hasCustomPrompt="1" idx="14" type="title"/>
          </p:nvPr>
        </p:nvSpPr>
        <p:spPr>
          <a:xfrm>
            <a:off x="970850" y="3502812"/>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83" name="Google Shape;83;p13"/>
          <p:cNvSpPr txBox="1"/>
          <p:nvPr>
            <p:ph idx="15" type="title"/>
          </p:nvPr>
        </p:nvSpPr>
        <p:spPr>
          <a:xfrm>
            <a:off x="3371700" y="3836962"/>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4" name="Google Shape;84;p13"/>
          <p:cNvSpPr txBox="1"/>
          <p:nvPr>
            <p:ph idx="16" type="subTitle"/>
          </p:nvPr>
        </p:nvSpPr>
        <p:spPr>
          <a:xfrm>
            <a:off x="3371700" y="4161414"/>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5" name="Google Shape;85;p13"/>
          <p:cNvSpPr txBox="1"/>
          <p:nvPr>
            <p:ph hasCustomPrompt="1" idx="17" type="title"/>
          </p:nvPr>
        </p:nvSpPr>
        <p:spPr>
          <a:xfrm>
            <a:off x="3681300" y="3502812"/>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86" name="Google Shape;86;p13"/>
          <p:cNvSpPr txBox="1"/>
          <p:nvPr>
            <p:ph idx="18" type="title"/>
          </p:nvPr>
        </p:nvSpPr>
        <p:spPr>
          <a:xfrm>
            <a:off x="6082150" y="3836962"/>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7" name="Google Shape;87;p13"/>
          <p:cNvSpPr txBox="1"/>
          <p:nvPr>
            <p:ph idx="19" type="subTitle"/>
          </p:nvPr>
        </p:nvSpPr>
        <p:spPr>
          <a:xfrm>
            <a:off x="6082150" y="4161414"/>
            <a:ext cx="2400600" cy="3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13"/>
          <p:cNvSpPr txBox="1"/>
          <p:nvPr>
            <p:ph hasCustomPrompt="1" idx="20" type="title"/>
          </p:nvPr>
        </p:nvSpPr>
        <p:spPr>
          <a:xfrm>
            <a:off x="6391750" y="3502812"/>
            <a:ext cx="17814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400"/>
              <a:buNone/>
              <a:defRPr sz="3000">
                <a:solidFill>
                  <a:schemeClr val="lt2"/>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a:r>
              <a:t>xx%</a:t>
            </a:r>
          </a:p>
        </p:txBody>
      </p:sp>
      <p:sp>
        <p:nvSpPr>
          <p:cNvPr id="89" name="Google Shape;89;p13"/>
          <p:cNvSpPr txBox="1"/>
          <p:nvPr>
            <p:ph idx="21"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90" name="Google Shape;90;p13"/>
          <p:cNvSpPr/>
          <p:nvPr/>
        </p:nvSpPr>
        <p:spPr>
          <a:xfrm>
            <a:off x="8784650" y="0"/>
            <a:ext cx="359100" cy="356400"/>
          </a:xfrm>
          <a:prstGeom prst="rect">
            <a:avLst/>
          </a:prstGeom>
          <a:solidFill>
            <a:srgbClr val="F6B1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0" y="1603600"/>
            <a:ext cx="713100" cy="356400"/>
          </a:xfrm>
          <a:prstGeom prst="rect">
            <a:avLst/>
          </a:prstGeom>
          <a:solidFill>
            <a:srgbClr val="F6B1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SECTION_TITLE_AND_DESCRIPTION_1_1">
    <p:spTree>
      <p:nvGrpSpPr>
        <p:cNvPr id="92" name="Shape 92"/>
        <p:cNvGrpSpPr/>
        <p:nvPr/>
      </p:nvGrpSpPr>
      <p:grpSpPr>
        <a:xfrm>
          <a:off x="0" y="0"/>
          <a:ext cx="0" cy="0"/>
          <a:chOff x="0" y="0"/>
          <a:chExt cx="0" cy="0"/>
        </a:xfrm>
      </p:grpSpPr>
      <p:sp>
        <p:nvSpPr>
          <p:cNvPr id="93" name="Google Shape;93;p14"/>
          <p:cNvSpPr txBox="1"/>
          <p:nvPr>
            <p:ph type="title"/>
          </p:nvPr>
        </p:nvSpPr>
        <p:spPr>
          <a:xfrm>
            <a:off x="813650" y="2961130"/>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20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4" name="Google Shape;94;p14"/>
          <p:cNvSpPr txBox="1"/>
          <p:nvPr>
            <p:ph idx="1" type="subTitle"/>
          </p:nvPr>
        </p:nvSpPr>
        <p:spPr>
          <a:xfrm>
            <a:off x="813650" y="3280291"/>
            <a:ext cx="2400600" cy="56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5" name="Google Shape;95;p14"/>
          <p:cNvSpPr txBox="1"/>
          <p:nvPr>
            <p:ph idx="2" type="title"/>
          </p:nvPr>
        </p:nvSpPr>
        <p:spPr>
          <a:xfrm>
            <a:off x="3371700" y="2961130"/>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20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6" name="Google Shape;96;p14"/>
          <p:cNvSpPr txBox="1"/>
          <p:nvPr>
            <p:ph idx="3" type="subTitle"/>
          </p:nvPr>
        </p:nvSpPr>
        <p:spPr>
          <a:xfrm>
            <a:off x="3371700" y="3280291"/>
            <a:ext cx="2400600" cy="56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7" name="Google Shape;97;p14"/>
          <p:cNvSpPr txBox="1"/>
          <p:nvPr>
            <p:ph idx="4" type="title"/>
          </p:nvPr>
        </p:nvSpPr>
        <p:spPr>
          <a:xfrm>
            <a:off x="5929750" y="2961130"/>
            <a:ext cx="24006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20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8" name="Google Shape;98;p14"/>
          <p:cNvSpPr txBox="1"/>
          <p:nvPr>
            <p:ph idx="5" type="subTitle"/>
          </p:nvPr>
        </p:nvSpPr>
        <p:spPr>
          <a:xfrm>
            <a:off x="5929750" y="3280291"/>
            <a:ext cx="2400600" cy="56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9" name="Google Shape;99;p14"/>
          <p:cNvSpPr/>
          <p:nvPr/>
        </p:nvSpPr>
        <p:spPr>
          <a:xfrm>
            <a:off x="0" y="4419900"/>
            <a:ext cx="9144000" cy="723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txBox="1"/>
          <p:nvPr>
            <p:ph idx="6"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01" name="Google Shape;101;p14"/>
          <p:cNvSpPr/>
          <p:nvPr/>
        </p:nvSpPr>
        <p:spPr>
          <a:xfrm>
            <a:off x="8430775" y="0"/>
            <a:ext cx="713100" cy="356400"/>
          </a:xfrm>
          <a:prstGeom prst="rect">
            <a:avLst/>
          </a:prstGeom>
          <a:solidFill>
            <a:srgbClr val="FF72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SECTION_TITLE_AND_DESCRIPTION_1_1_1">
    <p:spTree>
      <p:nvGrpSpPr>
        <p:cNvPr id="102" name="Shape 102"/>
        <p:cNvGrpSpPr/>
        <p:nvPr/>
      </p:nvGrpSpPr>
      <p:grpSpPr>
        <a:xfrm>
          <a:off x="0" y="0"/>
          <a:ext cx="0" cy="0"/>
          <a:chOff x="0" y="0"/>
          <a:chExt cx="0" cy="0"/>
        </a:xfrm>
      </p:grpSpPr>
      <p:sp>
        <p:nvSpPr>
          <p:cNvPr id="103" name="Google Shape;103;p15"/>
          <p:cNvSpPr/>
          <p:nvPr/>
        </p:nvSpPr>
        <p:spPr>
          <a:xfrm>
            <a:off x="712175" y="3051975"/>
            <a:ext cx="7730400" cy="358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a:off x="5300" y="0"/>
            <a:ext cx="9144000" cy="719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a:off x="5300" y="4416875"/>
            <a:ext cx="9144000" cy="767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txBox="1"/>
          <p:nvPr>
            <p:ph type="title"/>
          </p:nvPr>
        </p:nvSpPr>
        <p:spPr>
          <a:xfrm>
            <a:off x="3277050" y="3007434"/>
            <a:ext cx="2589900" cy="447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600"/>
              <a:buNone/>
              <a:defRPr sz="1600">
                <a:solidFill>
                  <a:schemeClr val="dk1"/>
                </a:solidFill>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07" name="Google Shape;107;p15"/>
          <p:cNvSpPr txBox="1"/>
          <p:nvPr>
            <p:ph idx="1" type="subTitle"/>
          </p:nvPr>
        </p:nvSpPr>
        <p:spPr>
          <a:xfrm>
            <a:off x="1551975" y="1688475"/>
            <a:ext cx="6040200" cy="144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200"/>
              <a:buNone/>
              <a:defRPr sz="2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8" name="Google Shape;108;p15"/>
          <p:cNvSpPr/>
          <p:nvPr/>
        </p:nvSpPr>
        <p:spPr>
          <a:xfrm>
            <a:off x="7592175" y="4775700"/>
            <a:ext cx="1557000" cy="36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p:nvPr/>
        </p:nvSpPr>
        <p:spPr>
          <a:xfrm>
            <a:off x="5300" y="541150"/>
            <a:ext cx="706800" cy="35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of text 1">
  <p:cSld name="TITLE_ONLY_1">
    <p:spTree>
      <p:nvGrpSpPr>
        <p:cNvPr id="110" name="Shape 110"/>
        <p:cNvGrpSpPr/>
        <p:nvPr/>
      </p:nvGrpSpPr>
      <p:grpSpPr>
        <a:xfrm>
          <a:off x="0" y="0"/>
          <a:ext cx="0" cy="0"/>
          <a:chOff x="0" y="0"/>
          <a:chExt cx="0" cy="0"/>
        </a:xfrm>
      </p:grpSpPr>
      <p:sp>
        <p:nvSpPr>
          <p:cNvPr id="111" name="Google Shape;111;p16"/>
          <p:cNvSpPr/>
          <p:nvPr/>
        </p:nvSpPr>
        <p:spPr>
          <a:xfrm>
            <a:off x="4470525" y="3701400"/>
            <a:ext cx="4673400" cy="940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a:off x="5111875" y="0"/>
            <a:ext cx="4032000" cy="425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p:cNvSpPr txBox="1"/>
          <p:nvPr>
            <p:ph type="title"/>
          </p:nvPr>
        </p:nvSpPr>
        <p:spPr>
          <a:xfrm>
            <a:off x="5462775" y="1331400"/>
            <a:ext cx="2320800" cy="12624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14" name="Google Shape;114;p16"/>
          <p:cNvSpPr txBox="1"/>
          <p:nvPr>
            <p:ph idx="1" type="subTitle"/>
          </p:nvPr>
        </p:nvSpPr>
        <p:spPr>
          <a:xfrm>
            <a:off x="5449675" y="2549700"/>
            <a:ext cx="2346900" cy="126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 name="Google Shape;115;p16"/>
          <p:cNvSpPr/>
          <p:nvPr/>
        </p:nvSpPr>
        <p:spPr>
          <a:xfrm>
            <a:off x="0" y="0"/>
            <a:ext cx="713100" cy="716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a:off x="0" y="4786500"/>
            <a:ext cx="1491900" cy="357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of text 2">
  <p:cSld name="TITLE_ONLY_1_1">
    <p:spTree>
      <p:nvGrpSpPr>
        <p:cNvPr id="117" name="Shape 117"/>
        <p:cNvGrpSpPr/>
        <p:nvPr/>
      </p:nvGrpSpPr>
      <p:grpSpPr>
        <a:xfrm>
          <a:off x="0" y="0"/>
          <a:ext cx="0" cy="0"/>
          <a:chOff x="0" y="0"/>
          <a:chExt cx="0" cy="0"/>
        </a:xfrm>
      </p:grpSpPr>
      <p:sp>
        <p:nvSpPr>
          <p:cNvPr id="118" name="Google Shape;118;p17"/>
          <p:cNvSpPr/>
          <p:nvPr/>
        </p:nvSpPr>
        <p:spPr>
          <a:xfrm flipH="1">
            <a:off x="0" y="3701400"/>
            <a:ext cx="4518600" cy="940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flipH="1">
            <a:off x="50" y="0"/>
            <a:ext cx="4032000" cy="425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flipH="1">
            <a:off x="8430825" y="0"/>
            <a:ext cx="713100" cy="716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flipH="1">
            <a:off x="7652025" y="4786500"/>
            <a:ext cx="1491900" cy="357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txBox="1"/>
          <p:nvPr>
            <p:ph type="title"/>
          </p:nvPr>
        </p:nvSpPr>
        <p:spPr>
          <a:xfrm>
            <a:off x="1312150" y="1331500"/>
            <a:ext cx="2417400" cy="12624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23" name="Google Shape;123;p17"/>
          <p:cNvSpPr txBox="1"/>
          <p:nvPr>
            <p:ph idx="1" type="subTitle"/>
          </p:nvPr>
        </p:nvSpPr>
        <p:spPr>
          <a:xfrm>
            <a:off x="1332300" y="2549613"/>
            <a:ext cx="2376900" cy="126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_1_2">
    <p:spTree>
      <p:nvGrpSpPr>
        <p:cNvPr id="124" name="Shape 124"/>
        <p:cNvGrpSpPr/>
        <p:nvPr/>
      </p:nvGrpSpPr>
      <p:grpSpPr>
        <a:xfrm>
          <a:off x="0" y="0"/>
          <a:ext cx="0" cy="0"/>
          <a:chOff x="0" y="0"/>
          <a:chExt cx="0" cy="0"/>
        </a:xfrm>
      </p:grpSpPr>
      <p:sp>
        <p:nvSpPr>
          <p:cNvPr id="125" name="Google Shape;125;p18"/>
          <p:cNvSpPr/>
          <p:nvPr/>
        </p:nvSpPr>
        <p:spPr>
          <a:xfrm>
            <a:off x="712550" y="2307375"/>
            <a:ext cx="3141300" cy="2836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5289448" y="2307375"/>
            <a:ext cx="3141300" cy="2836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txBox="1"/>
          <p:nvPr>
            <p:ph type="title"/>
          </p:nvPr>
        </p:nvSpPr>
        <p:spPr>
          <a:xfrm>
            <a:off x="1082306" y="2838793"/>
            <a:ext cx="24006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2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28" name="Google Shape;128;p18"/>
          <p:cNvSpPr txBox="1"/>
          <p:nvPr>
            <p:ph idx="1" type="subTitle"/>
          </p:nvPr>
        </p:nvSpPr>
        <p:spPr>
          <a:xfrm>
            <a:off x="1082306" y="3333294"/>
            <a:ext cx="2400600" cy="98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29" name="Google Shape;129;p18"/>
          <p:cNvSpPr txBox="1"/>
          <p:nvPr>
            <p:ph idx="2" type="title"/>
          </p:nvPr>
        </p:nvSpPr>
        <p:spPr>
          <a:xfrm>
            <a:off x="5653500" y="2838793"/>
            <a:ext cx="24006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2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30" name="Google Shape;130;p18"/>
          <p:cNvSpPr txBox="1"/>
          <p:nvPr>
            <p:ph idx="3" type="subTitle"/>
          </p:nvPr>
        </p:nvSpPr>
        <p:spPr>
          <a:xfrm>
            <a:off x="5653500" y="3333294"/>
            <a:ext cx="2400600" cy="98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1" name="Google Shape;131;p18"/>
          <p:cNvSpPr txBox="1"/>
          <p:nvPr>
            <p:ph idx="4"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32" name="Google Shape;132;p18"/>
          <p:cNvSpPr/>
          <p:nvPr/>
        </p:nvSpPr>
        <p:spPr>
          <a:xfrm>
            <a:off x="0" y="4772325"/>
            <a:ext cx="9144000" cy="3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flipH="1">
            <a:off x="8433163" y="0"/>
            <a:ext cx="707700" cy="36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p:nvPr/>
        </p:nvSpPr>
        <p:spPr>
          <a:xfrm flipH="1">
            <a:off x="3088" y="0"/>
            <a:ext cx="707700" cy="724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
  <p:cSld name="SECTION_TITLE_AND_DESCRIPTION_1_1_3">
    <p:spTree>
      <p:nvGrpSpPr>
        <p:cNvPr id="135" name="Shape 135"/>
        <p:cNvGrpSpPr/>
        <p:nvPr/>
      </p:nvGrpSpPr>
      <p:grpSpPr>
        <a:xfrm>
          <a:off x="0" y="0"/>
          <a:ext cx="0" cy="0"/>
          <a:chOff x="0" y="0"/>
          <a:chExt cx="0" cy="0"/>
        </a:xfrm>
      </p:grpSpPr>
      <p:sp>
        <p:nvSpPr>
          <p:cNvPr id="136" name="Google Shape;136;p19"/>
          <p:cNvSpPr txBox="1"/>
          <p:nvPr>
            <p:ph type="title"/>
          </p:nvPr>
        </p:nvSpPr>
        <p:spPr>
          <a:xfrm>
            <a:off x="923550" y="2104063"/>
            <a:ext cx="2190900" cy="447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2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7" name="Google Shape;137;p19"/>
          <p:cNvSpPr txBox="1"/>
          <p:nvPr>
            <p:ph idx="1" type="subTitle"/>
          </p:nvPr>
        </p:nvSpPr>
        <p:spPr>
          <a:xfrm>
            <a:off x="923550" y="2475136"/>
            <a:ext cx="2190900" cy="564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8" name="Google Shape;138;p19"/>
          <p:cNvSpPr txBox="1"/>
          <p:nvPr>
            <p:ph idx="2" type="title"/>
          </p:nvPr>
        </p:nvSpPr>
        <p:spPr>
          <a:xfrm>
            <a:off x="923550" y="3506341"/>
            <a:ext cx="2190900" cy="447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2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9" name="Google Shape;139;p19"/>
          <p:cNvSpPr txBox="1"/>
          <p:nvPr>
            <p:ph idx="3" type="subTitle"/>
          </p:nvPr>
        </p:nvSpPr>
        <p:spPr>
          <a:xfrm>
            <a:off x="923550" y="3877413"/>
            <a:ext cx="2190900" cy="564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0" name="Google Shape;140;p19"/>
          <p:cNvSpPr txBox="1"/>
          <p:nvPr>
            <p:ph idx="4" type="title"/>
          </p:nvPr>
        </p:nvSpPr>
        <p:spPr>
          <a:xfrm>
            <a:off x="6029625" y="2104063"/>
            <a:ext cx="21909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2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1" name="Google Shape;141;p19"/>
          <p:cNvSpPr txBox="1"/>
          <p:nvPr>
            <p:ph idx="5" type="subTitle"/>
          </p:nvPr>
        </p:nvSpPr>
        <p:spPr>
          <a:xfrm>
            <a:off x="6029625" y="2475137"/>
            <a:ext cx="2190900" cy="56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2" name="Google Shape;142;p19"/>
          <p:cNvSpPr txBox="1"/>
          <p:nvPr>
            <p:ph idx="6" type="title"/>
          </p:nvPr>
        </p:nvSpPr>
        <p:spPr>
          <a:xfrm>
            <a:off x="6029625" y="3506343"/>
            <a:ext cx="21909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2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3" name="Google Shape;143;p19"/>
          <p:cNvSpPr txBox="1"/>
          <p:nvPr>
            <p:ph idx="7" type="subTitle"/>
          </p:nvPr>
        </p:nvSpPr>
        <p:spPr>
          <a:xfrm>
            <a:off x="6029625" y="3877414"/>
            <a:ext cx="2190900" cy="56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4" name="Google Shape;144;p19"/>
          <p:cNvSpPr txBox="1"/>
          <p:nvPr>
            <p:ph idx="8"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45" name="Google Shape;145;p19"/>
          <p:cNvSpPr/>
          <p:nvPr/>
        </p:nvSpPr>
        <p:spPr>
          <a:xfrm>
            <a:off x="5575" y="-5125"/>
            <a:ext cx="707700" cy="145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9"/>
          <p:cNvSpPr/>
          <p:nvPr/>
        </p:nvSpPr>
        <p:spPr>
          <a:xfrm>
            <a:off x="8435675" y="719350"/>
            <a:ext cx="707700" cy="145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9"/>
          <p:cNvSpPr/>
          <p:nvPr/>
        </p:nvSpPr>
        <p:spPr>
          <a:xfrm>
            <a:off x="5575" y="4783500"/>
            <a:ext cx="707700" cy="360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SECTION_TITLE_AND_DESCRIPTION_1_1_4">
    <p:spTree>
      <p:nvGrpSpPr>
        <p:cNvPr id="148" name="Shape 148"/>
        <p:cNvGrpSpPr/>
        <p:nvPr/>
      </p:nvGrpSpPr>
      <p:grpSpPr>
        <a:xfrm>
          <a:off x="0" y="0"/>
          <a:ext cx="0" cy="0"/>
          <a:chOff x="0" y="0"/>
          <a:chExt cx="0" cy="0"/>
        </a:xfrm>
      </p:grpSpPr>
      <p:sp>
        <p:nvSpPr>
          <p:cNvPr id="149" name="Google Shape;149;p20"/>
          <p:cNvSpPr/>
          <p:nvPr/>
        </p:nvSpPr>
        <p:spPr>
          <a:xfrm>
            <a:off x="0" y="4776850"/>
            <a:ext cx="9144000" cy="36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p:nvPr/>
        </p:nvSpPr>
        <p:spPr>
          <a:xfrm>
            <a:off x="4573925" y="350"/>
            <a:ext cx="45702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type="title"/>
          </p:nvPr>
        </p:nvSpPr>
        <p:spPr>
          <a:xfrm>
            <a:off x="4836250" y="2931900"/>
            <a:ext cx="4035300" cy="6621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3200"/>
              <a:buNone/>
              <a:defRPr sz="4300">
                <a:solidFill>
                  <a:schemeClr val="lt1"/>
                </a:solidFill>
              </a:defRPr>
            </a:lvl1pPr>
            <a:lvl2pPr lvl="1" algn="ctr">
              <a:lnSpc>
                <a:spcPct val="80000"/>
              </a:lnSpc>
              <a:spcBef>
                <a:spcPts val="0"/>
              </a:spcBef>
              <a:spcAft>
                <a:spcPts val="0"/>
              </a:spcAft>
              <a:buSzPts val="3600"/>
              <a:buNone/>
              <a:defRPr sz="3600"/>
            </a:lvl2pPr>
            <a:lvl3pPr lvl="2" algn="ctr">
              <a:lnSpc>
                <a:spcPct val="80000"/>
              </a:lnSpc>
              <a:spcBef>
                <a:spcPts val="0"/>
              </a:spcBef>
              <a:spcAft>
                <a:spcPts val="0"/>
              </a:spcAft>
              <a:buSzPts val="3600"/>
              <a:buNone/>
              <a:defRPr sz="3600"/>
            </a:lvl3pPr>
            <a:lvl4pPr lvl="3" algn="ctr">
              <a:lnSpc>
                <a:spcPct val="80000"/>
              </a:lnSpc>
              <a:spcBef>
                <a:spcPts val="0"/>
              </a:spcBef>
              <a:spcAft>
                <a:spcPts val="0"/>
              </a:spcAft>
              <a:buSzPts val="3600"/>
              <a:buNone/>
              <a:defRPr sz="3600"/>
            </a:lvl4pPr>
            <a:lvl5pPr lvl="4" algn="ctr">
              <a:lnSpc>
                <a:spcPct val="80000"/>
              </a:lnSpc>
              <a:spcBef>
                <a:spcPts val="0"/>
              </a:spcBef>
              <a:spcAft>
                <a:spcPts val="0"/>
              </a:spcAft>
              <a:buSzPts val="3600"/>
              <a:buNone/>
              <a:defRPr sz="3600"/>
            </a:lvl5pPr>
            <a:lvl6pPr lvl="5" algn="ctr">
              <a:lnSpc>
                <a:spcPct val="80000"/>
              </a:lnSpc>
              <a:spcBef>
                <a:spcPts val="0"/>
              </a:spcBef>
              <a:spcAft>
                <a:spcPts val="0"/>
              </a:spcAft>
              <a:buSzPts val="3600"/>
              <a:buNone/>
              <a:defRPr sz="3600"/>
            </a:lvl6pPr>
            <a:lvl7pPr lvl="6" algn="ctr">
              <a:lnSpc>
                <a:spcPct val="80000"/>
              </a:lnSpc>
              <a:spcBef>
                <a:spcPts val="0"/>
              </a:spcBef>
              <a:spcAft>
                <a:spcPts val="0"/>
              </a:spcAft>
              <a:buSzPts val="3600"/>
              <a:buNone/>
              <a:defRPr sz="3600"/>
            </a:lvl7pPr>
            <a:lvl8pPr lvl="7" algn="ctr">
              <a:lnSpc>
                <a:spcPct val="80000"/>
              </a:lnSpc>
              <a:spcBef>
                <a:spcPts val="0"/>
              </a:spcBef>
              <a:spcAft>
                <a:spcPts val="0"/>
              </a:spcAft>
              <a:buSzPts val="3600"/>
              <a:buNone/>
              <a:defRPr sz="3600"/>
            </a:lvl8pPr>
            <a:lvl9pPr lvl="8" algn="ctr">
              <a:lnSpc>
                <a:spcPct val="80000"/>
              </a:lnSpc>
              <a:spcBef>
                <a:spcPts val="0"/>
              </a:spcBef>
              <a:spcAft>
                <a:spcPts val="0"/>
              </a:spcAft>
              <a:buSzPts val="3600"/>
              <a:buNone/>
              <a:defRPr sz="3600"/>
            </a:lvl9pPr>
          </a:lstStyle>
          <a:p/>
        </p:txBody>
      </p:sp>
      <p:sp>
        <p:nvSpPr>
          <p:cNvPr id="20" name="Google Shape;20;p3"/>
          <p:cNvSpPr txBox="1"/>
          <p:nvPr>
            <p:ph hasCustomPrompt="1" idx="2" type="title"/>
          </p:nvPr>
        </p:nvSpPr>
        <p:spPr>
          <a:xfrm>
            <a:off x="5786125" y="956698"/>
            <a:ext cx="2135400" cy="197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12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21" name="Google Shape;21;p3"/>
          <p:cNvSpPr txBox="1"/>
          <p:nvPr>
            <p:ph idx="1" type="subTitle"/>
          </p:nvPr>
        </p:nvSpPr>
        <p:spPr>
          <a:xfrm>
            <a:off x="5277425" y="3594000"/>
            <a:ext cx="3152700" cy="59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2" name="Google Shape;22;p3"/>
          <p:cNvSpPr/>
          <p:nvPr/>
        </p:nvSpPr>
        <p:spPr>
          <a:xfrm>
            <a:off x="-10850" y="-5125"/>
            <a:ext cx="724200" cy="724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6853800" y="4776850"/>
            <a:ext cx="2300400" cy="363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10850" y="4776850"/>
            <a:ext cx="724200" cy="363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SECTION_TITLE_AND_DESCRIPTION_1_1_4_2">
    <p:spTree>
      <p:nvGrpSpPr>
        <p:cNvPr id="151" name="Shape 151"/>
        <p:cNvGrpSpPr/>
        <p:nvPr/>
      </p:nvGrpSpPr>
      <p:grpSpPr>
        <a:xfrm>
          <a:off x="0" y="0"/>
          <a:ext cx="0" cy="0"/>
          <a:chOff x="0" y="0"/>
          <a:chExt cx="0" cy="0"/>
        </a:xfrm>
      </p:grpSpPr>
      <p:sp>
        <p:nvSpPr>
          <p:cNvPr id="152" name="Google Shape;152;p21"/>
          <p:cNvSpPr/>
          <p:nvPr/>
        </p:nvSpPr>
        <p:spPr>
          <a:xfrm>
            <a:off x="0" y="719350"/>
            <a:ext cx="713100" cy="4419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a:off x="8430775" y="2571750"/>
            <a:ext cx="713100" cy="2567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8430775" y="-1600"/>
            <a:ext cx="713100" cy="72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p:cSld name="SECTION_TITLE_AND_DESCRIPTION_1_2">
    <p:spTree>
      <p:nvGrpSpPr>
        <p:cNvPr id="156" name="Shape 156"/>
        <p:cNvGrpSpPr/>
        <p:nvPr/>
      </p:nvGrpSpPr>
      <p:grpSpPr>
        <a:xfrm>
          <a:off x="0" y="0"/>
          <a:ext cx="0" cy="0"/>
          <a:chOff x="0" y="0"/>
          <a:chExt cx="0" cy="0"/>
        </a:xfrm>
      </p:grpSpPr>
      <p:sp>
        <p:nvSpPr>
          <p:cNvPr id="157" name="Google Shape;157;p22"/>
          <p:cNvSpPr/>
          <p:nvPr/>
        </p:nvSpPr>
        <p:spPr>
          <a:xfrm>
            <a:off x="5300" y="2162570"/>
            <a:ext cx="9133500" cy="44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2"/>
          <p:cNvSpPr/>
          <p:nvPr/>
        </p:nvSpPr>
        <p:spPr>
          <a:xfrm>
            <a:off x="5300" y="3502195"/>
            <a:ext cx="9133500" cy="44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2"/>
          <p:cNvSpPr/>
          <p:nvPr/>
        </p:nvSpPr>
        <p:spPr>
          <a:xfrm>
            <a:off x="5300" y="0"/>
            <a:ext cx="9133500" cy="1754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2"/>
          <p:cNvSpPr txBox="1"/>
          <p:nvPr>
            <p:ph type="title"/>
          </p:nvPr>
        </p:nvSpPr>
        <p:spPr>
          <a:xfrm>
            <a:off x="986300" y="2162570"/>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1" name="Google Shape;161;p22"/>
          <p:cNvSpPr txBox="1"/>
          <p:nvPr>
            <p:ph idx="1" type="subTitle"/>
          </p:nvPr>
        </p:nvSpPr>
        <p:spPr>
          <a:xfrm>
            <a:off x="813650" y="2609843"/>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2" name="Google Shape;162;p22"/>
          <p:cNvSpPr txBox="1"/>
          <p:nvPr>
            <p:ph idx="2" type="title"/>
          </p:nvPr>
        </p:nvSpPr>
        <p:spPr>
          <a:xfrm>
            <a:off x="3544350" y="2162570"/>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3" name="Google Shape;163;p22"/>
          <p:cNvSpPr txBox="1"/>
          <p:nvPr>
            <p:ph idx="3" type="subTitle"/>
          </p:nvPr>
        </p:nvSpPr>
        <p:spPr>
          <a:xfrm>
            <a:off x="3371700" y="2609843"/>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4" name="Google Shape;164;p22"/>
          <p:cNvSpPr txBox="1"/>
          <p:nvPr>
            <p:ph idx="4" type="title"/>
          </p:nvPr>
        </p:nvSpPr>
        <p:spPr>
          <a:xfrm>
            <a:off x="6102400" y="2162570"/>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5" name="Google Shape;165;p22"/>
          <p:cNvSpPr txBox="1"/>
          <p:nvPr>
            <p:ph idx="5" type="subTitle"/>
          </p:nvPr>
        </p:nvSpPr>
        <p:spPr>
          <a:xfrm>
            <a:off x="5929750" y="2609843"/>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6" name="Google Shape;166;p22"/>
          <p:cNvSpPr txBox="1"/>
          <p:nvPr>
            <p:ph idx="6" type="title"/>
          </p:nvPr>
        </p:nvSpPr>
        <p:spPr>
          <a:xfrm>
            <a:off x="986300" y="3502195"/>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7" name="Google Shape;167;p22"/>
          <p:cNvSpPr txBox="1"/>
          <p:nvPr>
            <p:ph idx="7" type="subTitle"/>
          </p:nvPr>
        </p:nvSpPr>
        <p:spPr>
          <a:xfrm>
            <a:off x="813650" y="3949481"/>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8" name="Google Shape;168;p22"/>
          <p:cNvSpPr txBox="1"/>
          <p:nvPr>
            <p:ph idx="8" type="title"/>
          </p:nvPr>
        </p:nvSpPr>
        <p:spPr>
          <a:xfrm>
            <a:off x="3544350" y="3502195"/>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9" name="Google Shape;169;p22"/>
          <p:cNvSpPr txBox="1"/>
          <p:nvPr>
            <p:ph idx="9" type="subTitle"/>
          </p:nvPr>
        </p:nvSpPr>
        <p:spPr>
          <a:xfrm>
            <a:off x="3371700" y="3949481"/>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0" name="Google Shape;170;p22"/>
          <p:cNvSpPr txBox="1"/>
          <p:nvPr>
            <p:ph idx="13" type="title"/>
          </p:nvPr>
        </p:nvSpPr>
        <p:spPr>
          <a:xfrm>
            <a:off x="6102400" y="3502195"/>
            <a:ext cx="2055300" cy="44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solidFill>
                  <a:schemeClr val="l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71" name="Google Shape;171;p22"/>
          <p:cNvSpPr txBox="1"/>
          <p:nvPr>
            <p:ph idx="14" type="subTitle"/>
          </p:nvPr>
        </p:nvSpPr>
        <p:spPr>
          <a:xfrm>
            <a:off x="5929750" y="3949481"/>
            <a:ext cx="24006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2" name="Google Shape;172;p22"/>
          <p:cNvSpPr txBox="1"/>
          <p:nvPr>
            <p:ph idx="15"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173" name="Google Shape;173;p22"/>
          <p:cNvSpPr/>
          <p:nvPr/>
        </p:nvSpPr>
        <p:spPr>
          <a:xfrm>
            <a:off x="7926175" y="0"/>
            <a:ext cx="1217700" cy="36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a:off x="0" y="1028700"/>
            <a:ext cx="713100" cy="36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TITLE_1">
    <p:spTree>
      <p:nvGrpSpPr>
        <p:cNvPr id="175" name="Shape 175"/>
        <p:cNvGrpSpPr/>
        <p:nvPr/>
      </p:nvGrpSpPr>
      <p:grpSpPr>
        <a:xfrm>
          <a:off x="0" y="0"/>
          <a:ext cx="0" cy="0"/>
          <a:chOff x="0" y="0"/>
          <a:chExt cx="0" cy="0"/>
        </a:xfrm>
      </p:grpSpPr>
      <p:sp>
        <p:nvSpPr>
          <p:cNvPr id="176" name="Google Shape;176;p23"/>
          <p:cNvSpPr/>
          <p:nvPr/>
        </p:nvSpPr>
        <p:spPr>
          <a:xfrm>
            <a:off x="0" y="0"/>
            <a:ext cx="388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txBox="1"/>
          <p:nvPr>
            <p:ph type="ctrTitle"/>
          </p:nvPr>
        </p:nvSpPr>
        <p:spPr>
          <a:xfrm>
            <a:off x="592425" y="594400"/>
            <a:ext cx="2691300" cy="13938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Font typeface="Work Sans Regular"/>
              <a:buNone/>
              <a:defRPr sz="5000"/>
            </a:lvl1pPr>
            <a:lvl2pPr lvl="1" rtl="0">
              <a:lnSpc>
                <a:spcPct val="90000"/>
              </a:lnSpc>
              <a:spcBef>
                <a:spcPts val="0"/>
              </a:spcBef>
              <a:spcAft>
                <a:spcPts val="0"/>
              </a:spcAft>
              <a:buSzPts val="5200"/>
              <a:buNone/>
              <a:defRPr sz="5200"/>
            </a:lvl2pPr>
            <a:lvl3pPr lvl="2" rtl="0">
              <a:lnSpc>
                <a:spcPct val="90000"/>
              </a:lnSpc>
              <a:spcBef>
                <a:spcPts val="0"/>
              </a:spcBef>
              <a:spcAft>
                <a:spcPts val="0"/>
              </a:spcAft>
              <a:buSzPts val="5200"/>
              <a:buNone/>
              <a:defRPr sz="5200"/>
            </a:lvl3pPr>
            <a:lvl4pPr lvl="3" rtl="0">
              <a:lnSpc>
                <a:spcPct val="90000"/>
              </a:lnSpc>
              <a:spcBef>
                <a:spcPts val="0"/>
              </a:spcBef>
              <a:spcAft>
                <a:spcPts val="0"/>
              </a:spcAft>
              <a:buSzPts val="5200"/>
              <a:buNone/>
              <a:defRPr sz="5200"/>
            </a:lvl4pPr>
            <a:lvl5pPr lvl="4" rtl="0">
              <a:lnSpc>
                <a:spcPct val="90000"/>
              </a:lnSpc>
              <a:spcBef>
                <a:spcPts val="0"/>
              </a:spcBef>
              <a:spcAft>
                <a:spcPts val="0"/>
              </a:spcAft>
              <a:buSzPts val="5200"/>
              <a:buNone/>
              <a:defRPr sz="5200"/>
            </a:lvl5pPr>
            <a:lvl6pPr lvl="5" rtl="0">
              <a:lnSpc>
                <a:spcPct val="90000"/>
              </a:lnSpc>
              <a:spcBef>
                <a:spcPts val="0"/>
              </a:spcBef>
              <a:spcAft>
                <a:spcPts val="0"/>
              </a:spcAft>
              <a:buSzPts val="5200"/>
              <a:buNone/>
              <a:defRPr sz="5200"/>
            </a:lvl6pPr>
            <a:lvl7pPr lvl="6" rtl="0">
              <a:lnSpc>
                <a:spcPct val="90000"/>
              </a:lnSpc>
              <a:spcBef>
                <a:spcPts val="0"/>
              </a:spcBef>
              <a:spcAft>
                <a:spcPts val="0"/>
              </a:spcAft>
              <a:buSzPts val="5200"/>
              <a:buNone/>
              <a:defRPr sz="5200"/>
            </a:lvl7pPr>
            <a:lvl8pPr lvl="7" rtl="0">
              <a:lnSpc>
                <a:spcPct val="90000"/>
              </a:lnSpc>
              <a:spcBef>
                <a:spcPts val="0"/>
              </a:spcBef>
              <a:spcAft>
                <a:spcPts val="0"/>
              </a:spcAft>
              <a:buSzPts val="5200"/>
              <a:buNone/>
              <a:defRPr sz="5200"/>
            </a:lvl8pPr>
            <a:lvl9pPr lvl="8" rtl="0">
              <a:lnSpc>
                <a:spcPct val="90000"/>
              </a:lnSpc>
              <a:spcBef>
                <a:spcPts val="0"/>
              </a:spcBef>
              <a:spcAft>
                <a:spcPts val="0"/>
              </a:spcAft>
              <a:buSzPts val="5200"/>
              <a:buNone/>
              <a:defRPr sz="5200"/>
            </a:lvl9pPr>
          </a:lstStyle>
          <a:p/>
        </p:txBody>
      </p:sp>
      <p:sp>
        <p:nvSpPr>
          <p:cNvPr id="178" name="Google Shape;178;p23"/>
          <p:cNvSpPr txBox="1"/>
          <p:nvPr>
            <p:ph idx="1" type="subTitle"/>
          </p:nvPr>
        </p:nvSpPr>
        <p:spPr>
          <a:xfrm>
            <a:off x="592423" y="1908225"/>
            <a:ext cx="2691300" cy="102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179" name="Google Shape;179;p23"/>
          <p:cNvSpPr txBox="1"/>
          <p:nvPr/>
        </p:nvSpPr>
        <p:spPr>
          <a:xfrm>
            <a:off x="602175" y="3532850"/>
            <a:ext cx="2691300" cy="667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900">
                <a:solidFill>
                  <a:schemeClr val="dk1"/>
                </a:solidFill>
                <a:latin typeface="Montserrat"/>
                <a:ea typeface="Montserrat"/>
                <a:cs typeface="Montserrat"/>
                <a:sym typeface="Montserrat"/>
              </a:rPr>
              <a:t>CREDITS: This presentation template was created by </a:t>
            </a:r>
            <a:r>
              <a:rPr b="1" lang="en" sz="9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900">
                <a:solidFill>
                  <a:schemeClr val="dk1"/>
                </a:solidFill>
                <a:latin typeface="Montserrat"/>
                <a:ea typeface="Montserrat"/>
                <a:cs typeface="Montserrat"/>
                <a:sym typeface="Montserrat"/>
              </a:rPr>
              <a:t>, including icons by </a:t>
            </a:r>
            <a:r>
              <a:rPr b="1" lang="en" sz="9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900">
                <a:solidFill>
                  <a:schemeClr val="dk1"/>
                </a:solidFill>
                <a:latin typeface="Montserrat"/>
                <a:ea typeface="Montserrat"/>
                <a:cs typeface="Montserrat"/>
                <a:sym typeface="Montserrat"/>
              </a:rPr>
              <a:t>, infographics &amp; images by </a:t>
            </a:r>
            <a:r>
              <a:rPr b="1" lang="en" sz="9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900">
                <a:solidFill>
                  <a:schemeClr val="dk1"/>
                </a:solidFill>
                <a:latin typeface="Montserrat"/>
                <a:ea typeface="Montserrat"/>
                <a:cs typeface="Montserrat"/>
                <a:sym typeface="Montserrat"/>
              </a:rPr>
              <a:t> and illustrations by </a:t>
            </a:r>
            <a:r>
              <a:rPr b="1" lang="en" sz="900">
                <a:solidFill>
                  <a:schemeClr val="dk1"/>
                </a:solidFill>
                <a:uFill>
                  <a:noFill/>
                </a:uFill>
                <a:latin typeface="Montserrat"/>
                <a:ea typeface="Montserrat"/>
                <a:cs typeface="Montserrat"/>
                <a:sym typeface="Montserrat"/>
                <a:hlinkClick r:id="rId5">
                  <a:extLst>
                    <a:ext uri="{A12FA001-AC4F-418D-AE19-62706E023703}">
                      <ahyp:hlinkClr val="tx"/>
                    </a:ext>
                  </a:extLst>
                </a:hlinkClick>
              </a:rPr>
              <a:t>Stories</a:t>
            </a:r>
            <a:endParaRPr sz="900">
              <a:solidFill>
                <a:schemeClr val="dk1"/>
              </a:solidFill>
              <a:latin typeface="Montserrat"/>
              <a:ea typeface="Montserrat"/>
              <a:cs typeface="Montserrat"/>
              <a:sym typeface="Montserrat"/>
            </a:endParaRPr>
          </a:p>
          <a:p>
            <a:pPr indent="0" lvl="0" marL="0" rtl="0" algn="ctr">
              <a:lnSpc>
                <a:spcPct val="100000"/>
              </a:lnSpc>
              <a:spcBef>
                <a:spcPts val="300"/>
              </a:spcBef>
              <a:spcAft>
                <a:spcPts val="0"/>
              </a:spcAft>
              <a:buNone/>
            </a:pPr>
            <a:r>
              <a:rPr lang="en" sz="850">
                <a:solidFill>
                  <a:schemeClr val="dk1"/>
                </a:solidFill>
                <a:latin typeface="Montserrat"/>
                <a:ea typeface="Montserrat"/>
                <a:cs typeface="Montserrat"/>
                <a:sym typeface="Montserrat"/>
              </a:rPr>
              <a:t>. </a:t>
            </a:r>
            <a:endParaRPr sz="850">
              <a:solidFill>
                <a:schemeClr val="dk1"/>
              </a:solidFill>
              <a:latin typeface="Montserrat"/>
              <a:ea typeface="Montserrat"/>
              <a:cs typeface="Montserrat"/>
              <a:sym typeface="Montserrat"/>
            </a:endParaRPr>
          </a:p>
          <a:p>
            <a:pPr indent="0" lvl="0" marL="0" rtl="0" algn="ctr">
              <a:lnSpc>
                <a:spcPct val="115000"/>
              </a:lnSpc>
              <a:spcBef>
                <a:spcPts val="300"/>
              </a:spcBef>
              <a:spcAft>
                <a:spcPts val="0"/>
              </a:spcAft>
              <a:buNone/>
            </a:pPr>
            <a:r>
              <a:t/>
            </a:r>
            <a:endParaRPr sz="900">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sz="900">
              <a:solidFill>
                <a:schemeClr val="dk1"/>
              </a:solidFill>
              <a:latin typeface="Montserrat"/>
              <a:ea typeface="Montserrat"/>
              <a:cs typeface="Montserrat"/>
              <a:sym typeface="Montserrat"/>
            </a:endParaRPr>
          </a:p>
        </p:txBody>
      </p:sp>
      <p:grpSp>
        <p:nvGrpSpPr>
          <p:cNvPr id="180" name="Google Shape;180;p23"/>
          <p:cNvGrpSpPr/>
          <p:nvPr/>
        </p:nvGrpSpPr>
        <p:grpSpPr>
          <a:xfrm>
            <a:off x="0" y="0"/>
            <a:ext cx="9143975" cy="5143500"/>
            <a:chOff x="0" y="0"/>
            <a:chExt cx="9143975" cy="5143500"/>
          </a:xfrm>
        </p:grpSpPr>
        <p:sp>
          <p:nvSpPr>
            <p:cNvPr id="181" name="Google Shape;181;p23"/>
            <p:cNvSpPr/>
            <p:nvPr/>
          </p:nvSpPr>
          <p:spPr>
            <a:xfrm>
              <a:off x="3538075" y="0"/>
              <a:ext cx="33159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a:off x="8430775" y="0"/>
              <a:ext cx="713100" cy="35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a:off x="0" y="4787100"/>
              <a:ext cx="713100" cy="35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a:off x="7791875" y="4787100"/>
              <a:ext cx="1352100" cy="35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3"/>
            <p:cNvSpPr/>
            <p:nvPr/>
          </p:nvSpPr>
          <p:spPr>
            <a:xfrm>
              <a:off x="3887725" y="1075800"/>
              <a:ext cx="2293200" cy="35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9" name="Shape 18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txBox="1"/>
          <p:nvPr>
            <p:ph idx="1" type="body"/>
          </p:nvPr>
        </p:nvSpPr>
        <p:spPr>
          <a:xfrm>
            <a:off x="611275" y="1423030"/>
            <a:ext cx="7921500" cy="3161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accent2"/>
              </a:buClr>
              <a:buSzPts val="1400"/>
              <a:buFont typeface="Lato"/>
              <a:buChar char="●"/>
              <a:defRPr sz="1100"/>
            </a:lvl1pPr>
            <a:lvl2pPr indent="-317500" lvl="1" marL="914400">
              <a:spcBef>
                <a:spcPts val="1600"/>
              </a:spcBef>
              <a:spcAft>
                <a:spcPts val="0"/>
              </a:spcAft>
              <a:buClr>
                <a:srgbClr val="555555"/>
              </a:buClr>
              <a:buSzPts val="1400"/>
              <a:buFont typeface="Lato"/>
              <a:buChar char="○"/>
              <a:defRPr sz="1200"/>
            </a:lvl2pPr>
            <a:lvl3pPr indent="-317500" lvl="2" marL="1371600">
              <a:spcBef>
                <a:spcPts val="1600"/>
              </a:spcBef>
              <a:spcAft>
                <a:spcPts val="0"/>
              </a:spcAft>
              <a:buClr>
                <a:srgbClr val="555555"/>
              </a:buClr>
              <a:buSzPts val="1400"/>
              <a:buFont typeface="Lato"/>
              <a:buChar char="■"/>
              <a:defRPr sz="1200"/>
            </a:lvl3pPr>
            <a:lvl4pPr indent="-317500" lvl="3" marL="1828800">
              <a:spcBef>
                <a:spcPts val="1600"/>
              </a:spcBef>
              <a:spcAft>
                <a:spcPts val="0"/>
              </a:spcAft>
              <a:buClr>
                <a:srgbClr val="555555"/>
              </a:buClr>
              <a:buSzPts val="1400"/>
              <a:buFont typeface="Lato"/>
              <a:buChar char="●"/>
              <a:defRPr sz="1200"/>
            </a:lvl4pPr>
            <a:lvl5pPr indent="-317500" lvl="4" marL="2286000">
              <a:spcBef>
                <a:spcPts val="1600"/>
              </a:spcBef>
              <a:spcAft>
                <a:spcPts val="0"/>
              </a:spcAft>
              <a:buClr>
                <a:srgbClr val="555555"/>
              </a:buClr>
              <a:buSzPts val="1400"/>
              <a:buFont typeface="Lato"/>
              <a:buChar char="○"/>
              <a:defRPr sz="1200"/>
            </a:lvl5pPr>
            <a:lvl6pPr indent="-317500" lvl="5" marL="2743200">
              <a:spcBef>
                <a:spcPts val="1600"/>
              </a:spcBef>
              <a:spcAft>
                <a:spcPts val="0"/>
              </a:spcAft>
              <a:buClr>
                <a:srgbClr val="555555"/>
              </a:buClr>
              <a:buSzPts val="1400"/>
              <a:buFont typeface="Lato"/>
              <a:buChar char="■"/>
              <a:defRPr sz="1200"/>
            </a:lvl6pPr>
            <a:lvl7pPr indent="-317500" lvl="6" marL="3200400">
              <a:spcBef>
                <a:spcPts val="1600"/>
              </a:spcBef>
              <a:spcAft>
                <a:spcPts val="0"/>
              </a:spcAft>
              <a:buClr>
                <a:srgbClr val="555555"/>
              </a:buClr>
              <a:buSzPts val="1400"/>
              <a:buFont typeface="Lato"/>
              <a:buChar char="●"/>
              <a:defRPr sz="1200"/>
            </a:lvl7pPr>
            <a:lvl8pPr indent="-317500" lvl="7" marL="3657600">
              <a:spcBef>
                <a:spcPts val="1600"/>
              </a:spcBef>
              <a:spcAft>
                <a:spcPts val="0"/>
              </a:spcAft>
              <a:buClr>
                <a:srgbClr val="555555"/>
              </a:buClr>
              <a:buSzPts val="1400"/>
              <a:buFont typeface="Lato"/>
              <a:buChar char="○"/>
              <a:defRPr sz="1200"/>
            </a:lvl8pPr>
            <a:lvl9pPr indent="-317500" lvl="8" marL="4114800">
              <a:spcBef>
                <a:spcPts val="1600"/>
              </a:spcBef>
              <a:spcAft>
                <a:spcPts val="1600"/>
              </a:spcAft>
              <a:buClr>
                <a:srgbClr val="555555"/>
              </a:buClr>
              <a:buSzPts val="1400"/>
              <a:buFont typeface="Lato"/>
              <a:buChar char="■"/>
              <a:defRPr sz="1200"/>
            </a:lvl9pPr>
          </a:lstStyle>
          <a:p/>
        </p:txBody>
      </p:sp>
      <p:sp>
        <p:nvSpPr>
          <p:cNvPr id="27" name="Google Shape;27;p4"/>
          <p:cNvSpPr/>
          <p:nvPr/>
        </p:nvSpPr>
        <p:spPr>
          <a:xfrm>
            <a:off x="0" y="0"/>
            <a:ext cx="713100" cy="72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0" y="4807300"/>
            <a:ext cx="9144000" cy="353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30" name="Google Shape;30;p4"/>
          <p:cNvSpPr/>
          <p:nvPr/>
        </p:nvSpPr>
        <p:spPr>
          <a:xfrm>
            <a:off x="8430900" y="719350"/>
            <a:ext cx="713100" cy="72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txBox="1"/>
          <p:nvPr>
            <p:ph idx="1" type="body"/>
          </p:nvPr>
        </p:nvSpPr>
        <p:spPr>
          <a:xfrm>
            <a:off x="606475" y="2293394"/>
            <a:ext cx="3365400" cy="2306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accent2"/>
              </a:buClr>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3" name="Google Shape;33;p5"/>
          <p:cNvSpPr txBox="1"/>
          <p:nvPr>
            <p:ph idx="2" type="body"/>
          </p:nvPr>
        </p:nvSpPr>
        <p:spPr>
          <a:xfrm>
            <a:off x="5172150" y="2007458"/>
            <a:ext cx="3365400" cy="2530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accent2"/>
              </a:buClr>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4" name="Google Shape;34;p5"/>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35" name="Google Shape;35;p5"/>
          <p:cNvSpPr/>
          <p:nvPr/>
        </p:nvSpPr>
        <p:spPr>
          <a:xfrm>
            <a:off x="0" y="0"/>
            <a:ext cx="713100" cy="356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a:off x="8430750" y="4419900"/>
            <a:ext cx="713100" cy="723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sp>
        <p:nvSpPr>
          <p:cNvPr id="38" name="Google Shape;38;p6"/>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39" name="Google Shape;39;p6"/>
          <p:cNvSpPr/>
          <p:nvPr/>
        </p:nvSpPr>
        <p:spPr>
          <a:xfrm>
            <a:off x="5575" y="4771375"/>
            <a:ext cx="9144000" cy="36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a:off x="5575" y="-5125"/>
            <a:ext cx="707700" cy="36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a:off x="8435650" y="-5125"/>
            <a:ext cx="707700" cy="724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1"/>
        </a:solidFill>
      </p:bgPr>
    </p:bg>
    <p:spTree>
      <p:nvGrpSpPr>
        <p:cNvPr id="42" name="Shape 42"/>
        <p:cNvGrpSpPr/>
        <p:nvPr/>
      </p:nvGrpSpPr>
      <p:grpSpPr>
        <a:xfrm>
          <a:off x="0" y="0"/>
          <a:ext cx="0" cy="0"/>
          <a:chOff x="0" y="0"/>
          <a:chExt cx="0" cy="0"/>
        </a:xfrm>
      </p:grpSpPr>
      <p:sp>
        <p:nvSpPr>
          <p:cNvPr id="43" name="Google Shape;43;p7"/>
          <p:cNvSpPr/>
          <p:nvPr/>
        </p:nvSpPr>
        <p:spPr>
          <a:xfrm>
            <a:off x="6853800" y="0"/>
            <a:ext cx="2290200" cy="723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7"/>
          <p:cNvSpPr txBox="1"/>
          <p:nvPr>
            <p:ph type="title"/>
          </p:nvPr>
        </p:nvSpPr>
        <p:spPr>
          <a:xfrm>
            <a:off x="609947" y="564207"/>
            <a:ext cx="2460000" cy="11244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6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5" name="Google Shape;45;p7"/>
          <p:cNvSpPr txBox="1"/>
          <p:nvPr>
            <p:ph idx="1" type="subTitle"/>
          </p:nvPr>
        </p:nvSpPr>
        <p:spPr>
          <a:xfrm>
            <a:off x="609958" y="1659000"/>
            <a:ext cx="2290200" cy="182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160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46" name="Google Shape;46;p7"/>
          <p:cNvSpPr/>
          <p:nvPr/>
        </p:nvSpPr>
        <p:spPr>
          <a:xfrm>
            <a:off x="713225" y="4776850"/>
            <a:ext cx="6140700" cy="3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7"/>
          <p:cNvSpPr/>
          <p:nvPr/>
        </p:nvSpPr>
        <p:spPr>
          <a:xfrm>
            <a:off x="0" y="4050475"/>
            <a:ext cx="713100" cy="36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48" name="Shape 48"/>
        <p:cNvGrpSpPr/>
        <p:nvPr/>
      </p:nvGrpSpPr>
      <p:grpSpPr>
        <a:xfrm>
          <a:off x="0" y="0"/>
          <a:ext cx="0" cy="0"/>
          <a:chOff x="0" y="0"/>
          <a:chExt cx="0" cy="0"/>
        </a:xfrm>
      </p:grpSpPr>
      <p:sp>
        <p:nvSpPr>
          <p:cNvPr id="49" name="Google Shape;49;p8"/>
          <p:cNvSpPr txBox="1"/>
          <p:nvPr>
            <p:ph type="title"/>
          </p:nvPr>
        </p:nvSpPr>
        <p:spPr>
          <a:xfrm>
            <a:off x="5354250" y="533873"/>
            <a:ext cx="2999100" cy="2213100"/>
          </a:xfrm>
          <a:prstGeom prst="rect">
            <a:avLst/>
          </a:prstGeom>
        </p:spPr>
        <p:txBody>
          <a:bodyPr anchorCtr="0" anchor="b" bIns="91425" lIns="91425" spcFirstLastPara="1" rIns="91425" wrap="square" tIns="91425">
            <a:noAutofit/>
          </a:bodyPr>
          <a:lstStyle>
            <a:lvl1pPr lvl="0" algn="ctr">
              <a:lnSpc>
                <a:spcPct val="95000"/>
              </a:lnSpc>
              <a:spcBef>
                <a:spcPts val="0"/>
              </a:spcBef>
              <a:spcAft>
                <a:spcPts val="0"/>
              </a:spcAft>
              <a:buSzPts val="3000"/>
              <a:buNon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0" name="Google Shape;50;p8"/>
          <p:cNvSpPr/>
          <p:nvPr/>
        </p:nvSpPr>
        <p:spPr>
          <a:xfrm>
            <a:off x="0" y="0"/>
            <a:ext cx="713100" cy="72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8"/>
          <p:cNvSpPr/>
          <p:nvPr/>
        </p:nvSpPr>
        <p:spPr>
          <a:xfrm>
            <a:off x="6853800" y="3696300"/>
            <a:ext cx="2290200" cy="72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2" name="Shape 52"/>
        <p:cNvGrpSpPr/>
        <p:nvPr/>
      </p:nvGrpSpPr>
      <p:grpSpPr>
        <a:xfrm>
          <a:off x="0" y="0"/>
          <a:ext cx="0" cy="0"/>
          <a:chOff x="0" y="0"/>
          <a:chExt cx="0" cy="0"/>
        </a:xfrm>
      </p:grpSpPr>
      <p:sp>
        <p:nvSpPr>
          <p:cNvPr id="53" name="Google Shape;53;p9"/>
          <p:cNvSpPr txBox="1"/>
          <p:nvPr>
            <p:ph idx="1" type="body"/>
          </p:nvPr>
        </p:nvSpPr>
        <p:spPr>
          <a:xfrm>
            <a:off x="490000" y="1977597"/>
            <a:ext cx="2686500" cy="186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400"/>
            </a:lvl1pPr>
            <a:lvl2pPr indent="-317500" lvl="1" marL="914400" rtl="0">
              <a:spcBef>
                <a:spcPts val="10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54" name="Google Shape;54;p9"/>
          <p:cNvSpPr txBox="1"/>
          <p:nvPr>
            <p:ph type="title"/>
          </p:nvPr>
        </p:nvSpPr>
        <p:spPr>
          <a:xfrm>
            <a:off x="599000" y="553250"/>
            <a:ext cx="2733300" cy="11244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26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5" name="Google Shape;55;p9"/>
          <p:cNvSpPr/>
          <p:nvPr/>
        </p:nvSpPr>
        <p:spPr>
          <a:xfrm>
            <a:off x="11050" y="4424050"/>
            <a:ext cx="2279400" cy="719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9"/>
          <p:cNvSpPr/>
          <p:nvPr/>
        </p:nvSpPr>
        <p:spPr>
          <a:xfrm>
            <a:off x="8430775" y="4419900"/>
            <a:ext cx="7131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7" name="Shape 57"/>
        <p:cNvGrpSpPr/>
        <p:nvPr/>
      </p:nvGrpSpPr>
      <p:grpSpPr>
        <a:xfrm>
          <a:off x="0" y="0"/>
          <a:ext cx="0" cy="0"/>
          <a:chOff x="0" y="0"/>
          <a:chExt cx="0" cy="0"/>
        </a:xfrm>
      </p:grpSpPr>
      <p:sp>
        <p:nvSpPr>
          <p:cNvPr id="58" name="Google Shape;58;p10"/>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59" name="Google Shape;59;p10"/>
          <p:cNvSpPr/>
          <p:nvPr/>
        </p:nvSpPr>
        <p:spPr>
          <a:xfrm>
            <a:off x="2290350" y="2212200"/>
            <a:ext cx="4563600" cy="71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0"/>
          <p:cNvSpPr/>
          <p:nvPr/>
        </p:nvSpPr>
        <p:spPr>
          <a:xfrm>
            <a:off x="-8425" y="2212200"/>
            <a:ext cx="721500" cy="719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0"/>
          <p:cNvSpPr/>
          <p:nvPr/>
        </p:nvSpPr>
        <p:spPr>
          <a:xfrm>
            <a:off x="8428075" y="2212200"/>
            <a:ext cx="721500" cy="719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Sarala"/>
              <a:buNone/>
              <a:defRPr b="1" sz="3500">
                <a:solidFill>
                  <a:schemeClr val="dk1"/>
                </a:solidFill>
                <a:latin typeface="Sarala"/>
                <a:ea typeface="Sarala"/>
                <a:cs typeface="Sarala"/>
                <a:sym typeface="Sarala"/>
              </a:defRPr>
            </a:lvl1pPr>
            <a:lvl2pPr lvl="1">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2pPr>
            <a:lvl3pPr lvl="2">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3pPr>
            <a:lvl4pPr lvl="3">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4pPr>
            <a:lvl5pPr lvl="4">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5pPr>
            <a:lvl6pPr lvl="5">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6pPr>
            <a:lvl7pPr lvl="6">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7pPr>
            <a:lvl8pPr lvl="7">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8pPr>
            <a:lvl9pPr lvl="8">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6" name="Shape 186"/>
        <p:cNvGrpSpPr/>
        <p:nvPr/>
      </p:nvGrpSpPr>
      <p:grpSpPr>
        <a:xfrm>
          <a:off x="0" y="0"/>
          <a:ext cx="0" cy="0"/>
          <a:chOff x="0" y="0"/>
          <a:chExt cx="0" cy="0"/>
        </a:xfrm>
      </p:grpSpPr>
      <p:sp>
        <p:nvSpPr>
          <p:cNvPr id="187" name="Google Shape;187;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88" name="Google Shape;188;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s://docs.google.com/spreadsheets/d/1D62Eqtp3puku6xkr-LrnYndxf_leVi2sIEq38ZYxVv8/copy" TargetMode="Externa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2.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 Id="rId3" Type="http://schemas.openxmlformats.org/officeDocument/2006/relationships/hyperlink" Target="https://docs.google.com/spreadsheets/d/1D62Eqtp3puku6xkr-LrnYndxf_leVi2sIEq38ZYxVv8/copy" TargetMode="Externa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image" Target="../media/image2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19.gif"/></Relationships>
</file>

<file path=ppt/slides/_rels/slide21.xml.rels><?xml version="1.0" encoding="UTF-8" standalone="yes"?><Relationships xmlns="http://schemas.openxmlformats.org/package/2006/relationships"><Relationship Id="rId11" Type="http://schemas.openxmlformats.org/officeDocument/2006/relationships/hyperlink" Target="https://stories.freepik.com/illustration/people-search/rafiki/animate/?utm_source=slidesgo_template&amp;utm_medium=referral-link&amp;utm_campaign=sg_resources&amp;utm_content=stories#FF725E" TargetMode="External"/><Relationship Id="rId10" Type="http://schemas.openxmlformats.org/officeDocument/2006/relationships/image" Target="../media/image10.gif"/><Relationship Id="rId13" Type="http://schemas.openxmlformats.org/officeDocument/2006/relationships/hyperlink" Target="https://stories.freepik.com/illustration/goal/rafiki/animate/?utm_source=slidesgo_template&amp;utm_medium=referral-link&amp;utm_campaign=sg_resources&amp;utm_content=stories#FF725E" TargetMode="External"/><Relationship Id="rId12" Type="http://schemas.openxmlformats.org/officeDocument/2006/relationships/image" Target="../media/image9.gif"/><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hyperlink" Target="https://stories.freepik.com/illustration/dashboard/rafiki/animate/?utm_source=slidesgo_template&amp;utm_medium=referral-link&amp;utm_campaign=sg_resources&amp;utm_content=stories#FF725E" TargetMode="External"/><Relationship Id="rId4" Type="http://schemas.openxmlformats.org/officeDocument/2006/relationships/image" Target="../media/image20.gif"/><Relationship Id="rId9" Type="http://schemas.openxmlformats.org/officeDocument/2006/relationships/hyperlink" Target="https://stories.freepik.com/illustration/taking-notes/rafiki/animate/?utm_source=slidesgo_template&amp;utm_medium=referral-link&amp;utm_campaign=sg_resources&amp;utm_content=stories#FF725E" TargetMode="External"/><Relationship Id="rId15" Type="http://schemas.openxmlformats.org/officeDocument/2006/relationships/hyperlink" Target="https://stories.freepik.com/illustration/meeting/rafiki/animate/?utm_source=slidesgo_template&amp;utm_medium=referral-link&amp;utm_campaign=sg_resources&amp;utm_content=stories#FF725E" TargetMode="External"/><Relationship Id="rId14" Type="http://schemas.openxmlformats.org/officeDocument/2006/relationships/image" Target="../media/image6.gif"/><Relationship Id="rId17" Type="http://schemas.openxmlformats.org/officeDocument/2006/relationships/hyperlink" Target="https://stories.freepik.com/rafiki/?utm_source=slidesgo_template&amp;utm_medium=referral-link&amp;utm_campaign=sg_resources&amp;utm_content=stories#FF725E" TargetMode="External"/><Relationship Id="rId16" Type="http://schemas.openxmlformats.org/officeDocument/2006/relationships/image" Target="../media/image15.gif"/><Relationship Id="rId5" Type="http://schemas.openxmlformats.org/officeDocument/2006/relationships/hyperlink" Target="https://stories.freepik.com/illustration/profile-pic/rafiki/animate/?utm_source=slidesgo_template&amp;utm_medium=referral-link&amp;utm_campaign=sg_resources&amp;utm_content=stories#FF725E" TargetMode="External"/><Relationship Id="rId6" Type="http://schemas.openxmlformats.org/officeDocument/2006/relationships/image" Target="../media/image4.gif"/><Relationship Id="rId7" Type="http://schemas.openxmlformats.org/officeDocument/2006/relationships/hyperlink" Target="https://stories.freepik.com/illustration/agreement/rafiki/animate/?utm_source=slidesgo_template&amp;utm_medium=referral-link&amp;utm_campaign=sg_resources&amp;utm_content=stories#FF725E" TargetMode="External"/><Relationship Id="rId8" Type="http://schemas.openxmlformats.org/officeDocument/2006/relationships/image" Target="../media/image16.gif"/></Relationships>
</file>

<file path=ppt/slides/_rels/slide22.xml.rels><?xml version="1.0" encoding="UTF-8" standalone="yes"?><Relationships xmlns="http://schemas.openxmlformats.org/package/2006/relationships"><Relationship Id="rId11" Type="http://schemas.openxmlformats.org/officeDocument/2006/relationships/hyperlink" Target="https://stories.freepik.com/illustration/market-launch/rafiki/animate/?utm_source=slidesgo_template&amp;utm_medium=referral-link&amp;utm_campaign=sg_resources&amp;utm_content=stories#FF725E" TargetMode="External"/><Relationship Id="rId10" Type="http://schemas.openxmlformats.org/officeDocument/2006/relationships/hyperlink" Target="https://stories.freepik.com/illustration/rising/rafiki/animate/?utm_source=slidesgo_template&amp;utm_medium=referral-link&amp;utm_campaign=sg_resources&amp;utm_content=stories#FF725E" TargetMode="External"/><Relationship Id="rId13" Type="http://schemas.openxmlformats.org/officeDocument/2006/relationships/hyperlink" Target="https://stories.freepik.com/illustration/mobile-marketing/rafiki/animate/?utm_source=slidesgo_template&amp;utm_medium=referral-link&amp;utm_campaign=sg_resources&amp;utm_content=stories#FF725E" TargetMode="External"/><Relationship Id="rId12" Type="http://schemas.openxmlformats.org/officeDocument/2006/relationships/hyperlink" Target="https://stories.freepik.com/illustration/businessman/rafiki/animate/?utm_source=slidesgo_template&amp;utm_medium=referral-link&amp;utm_campaign=sg_resources&amp;utm_content=stories#FF725E" TargetMode="External"/><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hyperlink" Target="https://www.freepik.com/free-photo/young-woman-working-blueprint-desk_4831072.htm/?utm_source=slidesgo_template&amp;utm_medium=referral-link&amp;utm_campaign=sg_resources&amp;utm_content=freepik" TargetMode="External"/><Relationship Id="rId4" Type="http://schemas.openxmlformats.org/officeDocument/2006/relationships/hyperlink" Target="https://www.freepik.com/free-photo/smiling-woman-talking-smartphone-with-holding-white-paper-workplace_4831068.htm/?utm_source=slidesgo_template&amp;utm_medium=referral-link&amp;utm_campaign=sg_resources&amp;utm_content=freepik" TargetMode="External"/><Relationship Id="rId9" Type="http://schemas.openxmlformats.org/officeDocument/2006/relationships/hyperlink" Target="https://stories.freepik.com/illustration/organizing-projects/rafiki/animate/?utm_source=slidesgo_template&amp;utm_medium=referral-link&amp;utm_campaign=sg_resources&amp;utm_content=stories#FF725E" TargetMode="External"/><Relationship Id="rId15" Type="http://schemas.openxmlformats.org/officeDocument/2006/relationships/hyperlink" Target="https://stories.freepik.com/illustration/connected/rafiki/animate/?utm_source=slidesgo_template&amp;utm_medium=referral-link&amp;utm_campaign=sg_resources&amp;utm_content=stories#FF725E" TargetMode="External"/><Relationship Id="rId14" Type="http://schemas.openxmlformats.org/officeDocument/2006/relationships/hyperlink" Target="https://stories.freepik.com/illustration/businesswoman/rafiki/animate/?utm_source=slidesgo_template&amp;utm_medium=referral-link&amp;utm_campaign=sg_resources&amp;utm_content=stories#FF725E" TargetMode="External"/><Relationship Id="rId17" Type="http://schemas.openxmlformats.org/officeDocument/2006/relationships/hyperlink" Target="https://stories.freepik.com/rafiki/?utm_source=slidesgo_template&amp;utm_medium=referral-link&amp;utm_campaign=sg_resources&amp;utm_content=stories#FF725E" TargetMode="External"/><Relationship Id="rId16" Type="http://schemas.openxmlformats.org/officeDocument/2006/relationships/hyperlink" Target="https://stories.freepik.com/illustration/startup-life/rafiki/?utm_source=slidesgo_template&amp;utm_medium=referral-link&amp;utm_campaign=sg_resources&amp;utm_content=stories#FF725E" TargetMode="External"/><Relationship Id="rId5" Type="http://schemas.openxmlformats.org/officeDocument/2006/relationships/hyperlink" Target="https://www.freepik.com/free-photo/front-view-business-woman-with-clipboard_7031048.htm" TargetMode="External"/><Relationship Id="rId6" Type="http://schemas.openxmlformats.org/officeDocument/2006/relationships/hyperlink" Target="https://www.freepik.com/free-photo/smiling-attractive-female-real-estate-broker-sitting-office_4831076.htm/?utm_source=slidesgo_template&amp;utm_medium=referral-link&amp;utm_campaign=sg_resources&amp;utm_content=freepik" TargetMode="External"/><Relationship Id="rId7" Type="http://schemas.openxmlformats.org/officeDocument/2006/relationships/hyperlink" Target="https://www.freepik.com/free-photo/lawyer-with-client_3357723.htm#page=1&amp;query=contract&amp;position=42/?utm_source=slidesgo_template&amp;utm_medium=referral-link&amp;utm_campaign=sg_resources&amp;utm_content=freepik" TargetMode="External"/><Relationship Id="rId8" Type="http://schemas.openxmlformats.org/officeDocument/2006/relationships/hyperlink" Target="https://stories.freepik.com/illustration/business-deal/rafiki/animate/?utm_source=slidesgo_template&amp;utm_medium=referral-link&amp;utm_campaign=sg_resources&amp;utm_content=stories#FF725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hyperlink" Target="https://fonts.google.com/specimen/Sarala" TargetMode="External"/><Relationship Id="rId4" Type="http://schemas.openxmlformats.org/officeDocument/2006/relationships/hyperlink" Target="https://fonts.google.com/specimen/Montserrat" TargetMode="External"/></Relationships>
</file>

<file path=ppt/slides/_rels/slide25.xml.rels><?xml version="1.0" encoding="UTF-8" standalone="yes"?><Relationships xmlns="http://schemas.openxmlformats.org/package/2006/relationships"><Relationship Id="rId11" Type="http://schemas.openxmlformats.org/officeDocument/2006/relationships/image" Target="../media/image22.gif"/><Relationship Id="rId10" Type="http://schemas.openxmlformats.org/officeDocument/2006/relationships/image" Target="../media/image14.gif"/><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image" Target="../media/image18.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23.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8.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 Id="rId3" Type="http://schemas.openxmlformats.org/officeDocument/2006/relationships/hyperlink" Target="https://chrome.google.com/webstore/detail/flaticon-for-gsuit-gslide/haekgjfnhhdkgfgmldhfokhmfkgmciba"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3.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6"/>
          <p:cNvSpPr/>
          <p:nvPr/>
        </p:nvSpPr>
        <p:spPr>
          <a:xfrm>
            <a:off x="125" y="4063975"/>
            <a:ext cx="2175600" cy="72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t>Tanishq Goel</a:t>
            </a:r>
            <a:endParaRPr sz="1600"/>
          </a:p>
          <a:p>
            <a:pPr indent="0" lvl="0" marL="0" rtl="0" algn="ctr">
              <a:spcBef>
                <a:spcPts val="0"/>
              </a:spcBef>
              <a:spcAft>
                <a:spcPts val="0"/>
              </a:spcAft>
              <a:buNone/>
            </a:pPr>
            <a:r>
              <a:rPr lang="en" sz="1600"/>
              <a:t>Chayan Kochar</a:t>
            </a:r>
            <a:endParaRPr sz="1600"/>
          </a:p>
        </p:txBody>
      </p:sp>
      <p:sp>
        <p:nvSpPr>
          <p:cNvPr id="195" name="Google Shape;195;p26"/>
          <p:cNvSpPr txBox="1"/>
          <p:nvPr>
            <p:ph type="ctrTitle"/>
          </p:nvPr>
        </p:nvSpPr>
        <p:spPr>
          <a:xfrm>
            <a:off x="159225" y="913775"/>
            <a:ext cx="4312800" cy="188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200"/>
              <a:t>Unsupervised Chunking for IL (Hindi)</a:t>
            </a:r>
            <a:endParaRPr sz="4200">
              <a:solidFill>
                <a:schemeClr val="lt1"/>
              </a:solidFill>
            </a:endParaRPr>
          </a:p>
        </p:txBody>
      </p:sp>
      <p:pic>
        <p:nvPicPr>
          <p:cNvPr id="196" name="Google Shape;196;p26"/>
          <p:cNvPicPr preferRelativeResize="0"/>
          <p:nvPr/>
        </p:nvPicPr>
        <p:blipFill rotWithShape="1">
          <a:blip r:embed="rId3">
            <a:alphaModFix/>
          </a:blip>
          <a:srcRect b="10717" l="13691" r="13676" t="10709"/>
          <a:stretch/>
        </p:blipFill>
        <p:spPr>
          <a:xfrm>
            <a:off x="5120350" y="713351"/>
            <a:ext cx="3539024" cy="3828550"/>
          </a:xfrm>
          <a:prstGeom prst="rect">
            <a:avLst/>
          </a:prstGeom>
          <a:noFill/>
          <a:ln>
            <a:noFill/>
          </a:ln>
        </p:spPr>
      </p:pic>
      <p:sp>
        <p:nvSpPr>
          <p:cNvPr id="197" name="Google Shape;197;p26"/>
          <p:cNvSpPr txBox="1"/>
          <p:nvPr/>
        </p:nvSpPr>
        <p:spPr>
          <a:xfrm>
            <a:off x="1227825" y="2983650"/>
            <a:ext cx="2175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2400" u="sng">
              <a:latin typeface="Montserrat"/>
              <a:ea typeface="Montserrat"/>
              <a:cs typeface="Montserrat"/>
              <a:sym typeface="Montserrat"/>
            </a:endParaRPr>
          </a:p>
        </p:txBody>
      </p:sp>
      <p:sp>
        <p:nvSpPr>
          <p:cNvPr id="198" name="Google Shape;198;p26"/>
          <p:cNvSpPr txBox="1"/>
          <p:nvPr/>
        </p:nvSpPr>
        <p:spPr>
          <a:xfrm>
            <a:off x="1337325" y="2935175"/>
            <a:ext cx="1956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u="sng">
                <a:solidFill>
                  <a:schemeClr val="dk1"/>
                </a:solidFill>
                <a:latin typeface="Montserrat"/>
                <a:ea typeface="Montserrat"/>
                <a:cs typeface="Montserrat"/>
                <a:sym typeface="Montserrat"/>
              </a:rPr>
              <a:t>NLP Project</a:t>
            </a:r>
            <a:endParaRPr b="1" sz="2200" u="sng">
              <a:solidFill>
                <a:schemeClr val="dk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5"/>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a:t>
            </a:r>
            <a:r>
              <a:rPr lang="en">
                <a:solidFill>
                  <a:schemeClr val="accent5"/>
                </a:solidFill>
              </a:rPr>
              <a:t>BUDGETS</a:t>
            </a:r>
            <a:endParaRPr>
              <a:solidFill>
                <a:schemeClr val="accent5"/>
              </a:solidFill>
            </a:endParaRPr>
          </a:p>
        </p:txBody>
      </p:sp>
      <p:sp>
        <p:nvSpPr>
          <p:cNvPr id="340" name="Google Shape;340;p35"/>
          <p:cNvSpPr/>
          <p:nvPr/>
        </p:nvSpPr>
        <p:spPr>
          <a:xfrm>
            <a:off x="7234660" y="3056568"/>
            <a:ext cx="1196100" cy="1196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5"/>
          <p:cNvSpPr/>
          <p:nvPr/>
        </p:nvSpPr>
        <p:spPr>
          <a:xfrm>
            <a:off x="7234650" y="1741023"/>
            <a:ext cx="1196100" cy="1196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5"/>
          <p:cNvSpPr txBox="1"/>
          <p:nvPr/>
        </p:nvSpPr>
        <p:spPr>
          <a:xfrm>
            <a:off x="637025" y="4106375"/>
            <a:ext cx="6184200" cy="33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Montserrat"/>
                <a:ea typeface="Montserrat"/>
                <a:cs typeface="Montserrat"/>
                <a:sym typeface="Montserrat"/>
              </a:rPr>
              <a:t>T</a:t>
            </a:r>
            <a:r>
              <a:rPr lang="en" sz="1100">
                <a:latin typeface="Montserrat"/>
                <a:ea typeface="Montserrat"/>
                <a:cs typeface="Montserrat"/>
                <a:sym typeface="Montserrat"/>
              </a:rPr>
              <a:t>o modify this graph, click on the link, change the data and paste the new graph here</a:t>
            </a:r>
            <a:endParaRPr sz="1100">
              <a:latin typeface="Montserrat"/>
              <a:ea typeface="Montserrat"/>
              <a:cs typeface="Montserrat"/>
              <a:sym typeface="Montserrat"/>
            </a:endParaRPr>
          </a:p>
        </p:txBody>
      </p:sp>
      <p:sp>
        <p:nvSpPr>
          <p:cNvPr id="343" name="Google Shape;343;p35"/>
          <p:cNvSpPr txBox="1"/>
          <p:nvPr>
            <p:ph idx="4294967295" type="subTitle"/>
          </p:nvPr>
        </p:nvSpPr>
        <p:spPr>
          <a:xfrm>
            <a:off x="7308825" y="3677899"/>
            <a:ext cx="1073400" cy="33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200"/>
              <a:t>Media</a:t>
            </a:r>
            <a:endParaRPr b="1" sz="1200"/>
          </a:p>
        </p:txBody>
      </p:sp>
      <p:sp>
        <p:nvSpPr>
          <p:cNvPr id="344" name="Google Shape;344;p35"/>
          <p:cNvSpPr txBox="1"/>
          <p:nvPr>
            <p:ph idx="4294967295" type="title"/>
          </p:nvPr>
        </p:nvSpPr>
        <p:spPr>
          <a:xfrm>
            <a:off x="7307275" y="3299836"/>
            <a:ext cx="1076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50%</a:t>
            </a:r>
            <a:endParaRPr sz="3000">
              <a:solidFill>
                <a:schemeClr val="lt1"/>
              </a:solidFill>
            </a:endParaRPr>
          </a:p>
        </p:txBody>
      </p:sp>
      <p:sp>
        <p:nvSpPr>
          <p:cNvPr id="345" name="Google Shape;345;p35"/>
          <p:cNvSpPr txBox="1"/>
          <p:nvPr>
            <p:ph idx="4294967295" type="subTitle"/>
          </p:nvPr>
        </p:nvSpPr>
        <p:spPr>
          <a:xfrm>
            <a:off x="7308825" y="2404547"/>
            <a:ext cx="1073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200"/>
              <a:t>Games</a:t>
            </a:r>
            <a:endParaRPr b="1" sz="1200"/>
          </a:p>
        </p:txBody>
      </p:sp>
      <p:sp>
        <p:nvSpPr>
          <p:cNvPr id="346" name="Google Shape;346;p35"/>
          <p:cNvSpPr txBox="1"/>
          <p:nvPr>
            <p:ph idx="4294967295" type="title"/>
          </p:nvPr>
        </p:nvSpPr>
        <p:spPr>
          <a:xfrm>
            <a:off x="7307275" y="2026549"/>
            <a:ext cx="1076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35</a:t>
            </a:r>
            <a:r>
              <a:rPr lang="en" sz="3000">
                <a:solidFill>
                  <a:schemeClr val="lt1"/>
                </a:solidFill>
              </a:rPr>
              <a:t>%</a:t>
            </a:r>
            <a:endParaRPr sz="3000">
              <a:solidFill>
                <a:schemeClr val="lt1"/>
              </a:solidFill>
            </a:endParaRPr>
          </a:p>
        </p:txBody>
      </p:sp>
      <p:pic>
        <p:nvPicPr>
          <p:cNvPr id="347" name="Google Shape;347;p35" title="Gráfico">
            <a:hlinkClick r:id="rId3"/>
          </p:cNvPr>
          <p:cNvPicPr preferRelativeResize="0"/>
          <p:nvPr/>
        </p:nvPicPr>
        <p:blipFill>
          <a:blip r:embed="rId4">
            <a:alphaModFix/>
          </a:blip>
          <a:stretch>
            <a:fillRect/>
          </a:stretch>
        </p:blipFill>
        <p:spPr>
          <a:xfrm>
            <a:off x="3056200" y="1615947"/>
            <a:ext cx="3709422" cy="2290575"/>
          </a:xfrm>
          <a:prstGeom prst="rect">
            <a:avLst/>
          </a:prstGeom>
          <a:noFill/>
          <a:ln>
            <a:noFill/>
          </a:ln>
        </p:spPr>
      </p:pic>
      <p:sp>
        <p:nvSpPr>
          <p:cNvPr id="348" name="Google Shape;348;p35"/>
          <p:cNvSpPr txBox="1"/>
          <p:nvPr>
            <p:ph idx="4294967295" type="title"/>
          </p:nvPr>
        </p:nvSpPr>
        <p:spPr>
          <a:xfrm>
            <a:off x="620601" y="1444549"/>
            <a:ext cx="1756800" cy="44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OBJECTIVES</a:t>
            </a:r>
            <a:endParaRPr sz="2000"/>
          </a:p>
        </p:txBody>
      </p:sp>
      <p:grpSp>
        <p:nvGrpSpPr>
          <p:cNvPr id="349" name="Google Shape;349;p35"/>
          <p:cNvGrpSpPr/>
          <p:nvPr/>
        </p:nvGrpSpPr>
        <p:grpSpPr>
          <a:xfrm>
            <a:off x="720417" y="3075181"/>
            <a:ext cx="319607" cy="319633"/>
            <a:chOff x="-44924250" y="3206000"/>
            <a:chExt cx="300100" cy="300125"/>
          </a:xfrm>
        </p:grpSpPr>
        <p:sp>
          <p:nvSpPr>
            <p:cNvPr id="350" name="Google Shape;350;p35"/>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5"/>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5"/>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5"/>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5"/>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35"/>
          <p:cNvGrpSpPr/>
          <p:nvPr/>
        </p:nvGrpSpPr>
        <p:grpSpPr>
          <a:xfrm>
            <a:off x="714440" y="2168014"/>
            <a:ext cx="331214" cy="330434"/>
            <a:chOff x="-62154300" y="3743950"/>
            <a:chExt cx="318200" cy="317450"/>
          </a:xfrm>
        </p:grpSpPr>
        <p:sp>
          <p:nvSpPr>
            <p:cNvPr id="356" name="Google Shape;356;p35"/>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5"/>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 name="Google Shape;358;p35"/>
          <p:cNvSpPr/>
          <p:nvPr/>
        </p:nvSpPr>
        <p:spPr>
          <a:xfrm>
            <a:off x="713226" y="2657676"/>
            <a:ext cx="331240" cy="258273"/>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35"/>
          <p:cNvGrpSpPr/>
          <p:nvPr/>
        </p:nvGrpSpPr>
        <p:grpSpPr>
          <a:xfrm rot="10800000">
            <a:off x="1265950" y="3625549"/>
            <a:ext cx="1024400" cy="147900"/>
            <a:chOff x="1265950" y="2415563"/>
            <a:chExt cx="1024400" cy="147900"/>
          </a:xfrm>
        </p:grpSpPr>
        <p:sp>
          <p:nvSpPr>
            <p:cNvPr id="360" name="Google Shape;360;p35"/>
            <p:cNvSpPr/>
            <p:nvPr/>
          </p:nvSpPr>
          <p:spPr>
            <a:xfrm>
              <a:off x="1265950"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5"/>
            <p:cNvSpPr/>
            <p:nvPr/>
          </p:nvSpPr>
          <p:spPr>
            <a:xfrm>
              <a:off x="1485075"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5"/>
            <p:cNvSpPr/>
            <p:nvPr/>
          </p:nvSpPr>
          <p:spPr>
            <a:xfrm>
              <a:off x="1704200"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5"/>
            <p:cNvSpPr/>
            <p:nvPr/>
          </p:nvSpPr>
          <p:spPr>
            <a:xfrm>
              <a:off x="1923325" y="2415563"/>
              <a:ext cx="147900" cy="147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5"/>
            <p:cNvSpPr/>
            <p:nvPr/>
          </p:nvSpPr>
          <p:spPr>
            <a:xfrm>
              <a:off x="2142450" y="2415563"/>
              <a:ext cx="147900" cy="147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35"/>
          <p:cNvGrpSpPr/>
          <p:nvPr/>
        </p:nvGrpSpPr>
        <p:grpSpPr>
          <a:xfrm rot="10800000">
            <a:off x="1265950" y="3161036"/>
            <a:ext cx="1024400" cy="147900"/>
            <a:chOff x="1265950" y="2415563"/>
            <a:chExt cx="1024400" cy="147900"/>
          </a:xfrm>
        </p:grpSpPr>
        <p:sp>
          <p:nvSpPr>
            <p:cNvPr id="366" name="Google Shape;366;p35"/>
            <p:cNvSpPr/>
            <p:nvPr/>
          </p:nvSpPr>
          <p:spPr>
            <a:xfrm>
              <a:off x="1265950"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5"/>
            <p:cNvSpPr/>
            <p:nvPr/>
          </p:nvSpPr>
          <p:spPr>
            <a:xfrm>
              <a:off x="1485075"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5"/>
            <p:cNvSpPr/>
            <p:nvPr/>
          </p:nvSpPr>
          <p:spPr>
            <a:xfrm>
              <a:off x="1704200" y="2415563"/>
              <a:ext cx="147900" cy="147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5"/>
            <p:cNvSpPr/>
            <p:nvPr/>
          </p:nvSpPr>
          <p:spPr>
            <a:xfrm>
              <a:off x="1923325" y="2415563"/>
              <a:ext cx="147900" cy="147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5"/>
            <p:cNvSpPr/>
            <p:nvPr/>
          </p:nvSpPr>
          <p:spPr>
            <a:xfrm>
              <a:off x="2142450" y="2415563"/>
              <a:ext cx="147900" cy="147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 name="Google Shape;371;p35"/>
          <p:cNvGrpSpPr/>
          <p:nvPr/>
        </p:nvGrpSpPr>
        <p:grpSpPr>
          <a:xfrm rot="10800000">
            <a:off x="1265950" y="2712861"/>
            <a:ext cx="1024400" cy="147900"/>
            <a:chOff x="1265950" y="2415563"/>
            <a:chExt cx="1024400" cy="147900"/>
          </a:xfrm>
        </p:grpSpPr>
        <p:sp>
          <p:nvSpPr>
            <p:cNvPr id="372" name="Google Shape;372;p35"/>
            <p:cNvSpPr/>
            <p:nvPr/>
          </p:nvSpPr>
          <p:spPr>
            <a:xfrm>
              <a:off x="1265950"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5"/>
            <p:cNvSpPr/>
            <p:nvPr/>
          </p:nvSpPr>
          <p:spPr>
            <a:xfrm>
              <a:off x="1485075"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5"/>
            <p:cNvSpPr/>
            <p:nvPr/>
          </p:nvSpPr>
          <p:spPr>
            <a:xfrm>
              <a:off x="1704200"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5"/>
            <p:cNvSpPr/>
            <p:nvPr/>
          </p:nvSpPr>
          <p:spPr>
            <a:xfrm>
              <a:off x="1923325" y="2415563"/>
              <a:ext cx="147900" cy="147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5"/>
            <p:cNvSpPr/>
            <p:nvPr/>
          </p:nvSpPr>
          <p:spPr>
            <a:xfrm>
              <a:off x="2142450" y="2415563"/>
              <a:ext cx="147900" cy="147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 name="Google Shape;377;p35"/>
          <p:cNvGrpSpPr/>
          <p:nvPr/>
        </p:nvGrpSpPr>
        <p:grpSpPr>
          <a:xfrm rot="10800000">
            <a:off x="1265950" y="2248361"/>
            <a:ext cx="1024400" cy="147900"/>
            <a:chOff x="1265950" y="2415563"/>
            <a:chExt cx="1024400" cy="147900"/>
          </a:xfrm>
        </p:grpSpPr>
        <p:sp>
          <p:nvSpPr>
            <p:cNvPr id="378" name="Google Shape;378;p35"/>
            <p:cNvSpPr/>
            <p:nvPr/>
          </p:nvSpPr>
          <p:spPr>
            <a:xfrm>
              <a:off x="1265950"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5"/>
            <p:cNvSpPr/>
            <p:nvPr/>
          </p:nvSpPr>
          <p:spPr>
            <a:xfrm>
              <a:off x="1485075"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5"/>
            <p:cNvSpPr/>
            <p:nvPr/>
          </p:nvSpPr>
          <p:spPr>
            <a:xfrm>
              <a:off x="1704200"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5"/>
            <p:cNvSpPr/>
            <p:nvPr/>
          </p:nvSpPr>
          <p:spPr>
            <a:xfrm>
              <a:off x="1923325" y="2415563"/>
              <a:ext cx="147900" cy="1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5"/>
            <p:cNvSpPr/>
            <p:nvPr/>
          </p:nvSpPr>
          <p:spPr>
            <a:xfrm>
              <a:off x="2142450" y="2415563"/>
              <a:ext cx="147900" cy="147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 name="Google Shape;383;p35"/>
          <p:cNvSpPr/>
          <p:nvPr/>
        </p:nvSpPr>
        <p:spPr>
          <a:xfrm>
            <a:off x="720537" y="3535115"/>
            <a:ext cx="330408" cy="32876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pic>
        <p:nvPicPr>
          <p:cNvPr id="388" name="Google Shape;388;p36"/>
          <p:cNvPicPr preferRelativeResize="0"/>
          <p:nvPr/>
        </p:nvPicPr>
        <p:blipFill rotWithShape="1">
          <a:blip r:embed="rId3">
            <a:alphaModFix/>
          </a:blip>
          <a:srcRect b="10011" l="29696" r="29696" t="10019"/>
          <a:stretch/>
        </p:blipFill>
        <p:spPr>
          <a:xfrm>
            <a:off x="210686" y="559075"/>
            <a:ext cx="2142200" cy="4218426"/>
          </a:xfrm>
          <a:prstGeom prst="rect">
            <a:avLst/>
          </a:prstGeom>
          <a:noFill/>
          <a:ln>
            <a:noFill/>
          </a:ln>
        </p:spPr>
      </p:pic>
      <p:sp>
        <p:nvSpPr>
          <p:cNvPr id="389" name="Google Shape;389;p36"/>
          <p:cNvSpPr txBox="1"/>
          <p:nvPr>
            <p:ph type="title"/>
          </p:nvPr>
        </p:nvSpPr>
        <p:spPr>
          <a:xfrm>
            <a:off x="2290350" y="1774900"/>
            <a:ext cx="6140400" cy="1449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t>
            </a:r>
            <a:r>
              <a:rPr lang="en">
                <a:solidFill>
                  <a:schemeClr val="accent1"/>
                </a:solidFill>
              </a:rPr>
              <a:t>8,500,000</a:t>
            </a:r>
            <a:endParaRPr>
              <a:solidFill>
                <a:schemeClr val="accent1"/>
              </a:solidFill>
            </a:endParaRPr>
          </a:p>
        </p:txBody>
      </p:sp>
      <p:sp>
        <p:nvSpPr>
          <p:cNvPr id="390" name="Google Shape;390;p36"/>
          <p:cNvSpPr txBox="1"/>
          <p:nvPr>
            <p:ph idx="1" type="body"/>
          </p:nvPr>
        </p:nvSpPr>
        <p:spPr>
          <a:xfrm>
            <a:off x="2290350" y="3105800"/>
            <a:ext cx="6140400" cy="375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This is the total budget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4" name="Shape 394"/>
        <p:cNvGrpSpPr/>
        <p:nvPr/>
      </p:nvGrpSpPr>
      <p:grpSpPr>
        <a:xfrm>
          <a:off x="0" y="0"/>
          <a:ext cx="0" cy="0"/>
          <a:chOff x="0" y="0"/>
          <a:chExt cx="0" cy="0"/>
        </a:xfrm>
      </p:grpSpPr>
      <p:sp>
        <p:nvSpPr>
          <p:cNvPr id="395" name="Google Shape;395;p37"/>
          <p:cNvSpPr/>
          <p:nvPr/>
        </p:nvSpPr>
        <p:spPr>
          <a:xfrm>
            <a:off x="5282825" y="0"/>
            <a:ext cx="3141900" cy="328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7"/>
          <p:cNvSpPr txBox="1"/>
          <p:nvPr>
            <p:ph type="title"/>
          </p:nvPr>
        </p:nvSpPr>
        <p:spPr>
          <a:xfrm>
            <a:off x="5354250" y="533873"/>
            <a:ext cx="2999100" cy="221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A PICTURE</a:t>
            </a:r>
            <a:r>
              <a:rPr lang="en"/>
              <a:t> </a:t>
            </a:r>
            <a:r>
              <a:rPr lang="en">
                <a:solidFill>
                  <a:schemeClr val="lt2"/>
                </a:solidFill>
              </a:rPr>
              <a:t>IS WORTH A</a:t>
            </a:r>
            <a:r>
              <a:rPr lang="en"/>
              <a:t> </a:t>
            </a:r>
            <a:r>
              <a:rPr lang="en">
                <a:solidFill>
                  <a:schemeClr val="lt1"/>
                </a:solidFill>
              </a:rPr>
              <a:t>THOUSAND WORDS</a:t>
            </a:r>
            <a:endParaRPr>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38"/>
          <p:cNvSpPr/>
          <p:nvPr/>
        </p:nvSpPr>
        <p:spPr>
          <a:xfrm>
            <a:off x="5477663" y="3207575"/>
            <a:ext cx="2314200" cy="121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8"/>
          <p:cNvSpPr/>
          <p:nvPr/>
        </p:nvSpPr>
        <p:spPr>
          <a:xfrm>
            <a:off x="5477663" y="1767850"/>
            <a:ext cx="2314200" cy="1212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8"/>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PREDICTED </a:t>
            </a:r>
            <a:r>
              <a:rPr lang="en">
                <a:solidFill>
                  <a:schemeClr val="dk2"/>
                </a:solidFill>
              </a:rPr>
              <a:t>RESULTS</a:t>
            </a:r>
            <a:endParaRPr>
              <a:solidFill>
                <a:schemeClr val="dk2"/>
              </a:solidFill>
            </a:endParaRPr>
          </a:p>
        </p:txBody>
      </p:sp>
      <p:sp>
        <p:nvSpPr>
          <p:cNvPr id="404" name="Google Shape;404;p38"/>
          <p:cNvSpPr txBox="1"/>
          <p:nvPr>
            <p:ph idx="4294967295" type="subTitle"/>
          </p:nvPr>
        </p:nvSpPr>
        <p:spPr>
          <a:xfrm>
            <a:off x="5652914" y="2384235"/>
            <a:ext cx="1963800" cy="44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t>Expected income for 2020</a:t>
            </a:r>
            <a:endParaRPr sz="1400"/>
          </a:p>
        </p:txBody>
      </p:sp>
      <p:sp>
        <p:nvSpPr>
          <p:cNvPr id="405" name="Google Shape;405;p38"/>
          <p:cNvSpPr txBox="1"/>
          <p:nvPr>
            <p:ph idx="4294967295" type="title"/>
          </p:nvPr>
        </p:nvSpPr>
        <p:spPr>
          <a:xfrm>
            <a:off x="5567963" y="1910054"/>
            <a:ext cx="2133600" cy="44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rPr>
              <a:t>$</a:t>
            </a:r>
            <a:r>
              <a:rPr lang="en" sz="3000">
                <a:solidFill>
                  <a:srgbClr val="FFFFFF"/>
                </a:solidFill>
              </a:rPr>
              <a:t>20,000</a:t>
            </a:r>
            <a:endParaRPr sz="3000">
              <a:solidFill>
                <a:srgbClr val="FFFFFF"/>
              </a:solidFill>
            </a:endParaRPr>
          </a:p>
        </p:txBody>
      </p:sp>
      <p:sp>
        <p:nvSpPr>
          <p:cNvPr id="406" name="Google Shape;406;p38"/>
          <p:cNvSpPr txBox="1"/>
          <p:nvPr>
            <p:ph idx="4294967295" type="subTitle"/>
          </p:nvPr>
        </p:nvSpPr>
        <p:spPr>
          <a:xfrm>
            <a:off x="5652914" y="3823960"/>
            <a:ext cx="1963800" cy="44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t>New employees next year</a:t>
            </a:r>
            <a:endParaRPr sz="1400"/>
          </a:p>
        </p:txBody>
      </p:sp>
      <p:sp>
        <p:nvSpPr>
          <p:cNvPr id="407" name="Google Shape;407;p38"/>
          <p:cNvSpPr txBox="1"/>
          <p:nvPr>
            <p:ph idx="4294967295" type="title"/>
          </p:nvPr>
        </p:nvSpPr>
        <p:spPr>
          <a:xfrm>
            <a:off x="5650064" y="3349777"/>
            <a:ext cx="1969500" cy="44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rPr>
              <a:t>88</a:t>
            </a:r>
            <a:r>
              <a:rPr lang="en" sz="3000">
                <a:solidFill>
                  <a:srgbClr val="FFFFFF"/>
                </a:solidFill>
              </a:rPr>
              <a:t>,000</a:t>
            </a:r>
            <a:endParaRPr sz="3000">
              <a:solidFill>
                <a:srgbClr val="FFFFFF"/>
              </a:solidFill>
            </a:endParaRPr>
          </a:p>
        </p:txBody>
      </p:sp>
      <p:pic>
        <p:nvPicPr>
          <p:cNvPr id="408" name="Google Shape;408;p38" title="Gráfico">
            <a:hlinkClick r:id="rId3"/>
          </p:cNvPr>
          <p:cNvPicPr preferRelativeResize="0"/>
          <p:nvPr/>
        </p:nvPicPr>
        <p:blipFill>
          <a:blip r:embed="rId4">
            <a:alphaModFix/>
          </a:blip>
          <a:stretch>
            <a:fillRect/>
          </a:stretch>
        </p:blipFill>
        <p:spPr>
          <a:xfrm>
            <a:off x="1233242" y="1560482"/>
            <a:ext cx="3850101" cy="2379075"/>
          </a:xfrm>
          <a:prstGeom prst="rect">
            <a:avLst/>
          </a:prstGeom>
          <a:noFill/>
          <a:ln>
            <a:noFill/>
          </a:ln>
        </p:spPr>
      </p:pic>
      <p:sp>
        <p:nvSpPr>
          <p:cNvPr id="409" name="Google Shape;409;p38"/>
          <p:cNvSpPr txBox="1"/>
          <p:nvPr/>
        </p:nvSpPr>
        <p:spPr>
          <a:xfrm>
            <a:off x="1171715" y="3997145"/>
            <a:ext cx="3947700" cy="51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a:ea typeface="Montserrat"/>
                <a:cs typeface="Montserrat"/>
                <a:sym typeface="Montserrat"/>
              </a:rPr>
              <a:t>To modify this graph, click on it, follow the link, change the data and paste the new graph here</a:t>
            </a:r>
            <a:endParaRPr sz="1200">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grpSp>
        <p:nvGrpSpPr>
          <p:cNvPr id="414" name="Google Shape;414;p39"/>
          <p:cNvGrpSpPr/>
          <p:nvPr/>
        </p:nvGrpSpPr>
        <p:grpSpPr>
          <a:xfrm>
            <a:off x="721545" y="1665568"/>
            <a:ext cx="5412928" cy="2883664"/>
            <a:chOff x="233350" y="949250"/>
            <a:chExt cx="7137300" cy="3802300"/>
          </a:xfrm>
        </p:grpSpPr>
        <p:sp>
          <p:nvSpPr>
            <p:cNvPr id="415" name="Google Shape;415;p3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 name="Google Shape;466;p39"/>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AROUND </a:t>
            </a:r>
            <a:r>
              <a:rPr lang="en">
                <a:solidFill>
                  <a:schemeClr val="accent1"/>
                </a:solidFill>
              </a:rPr>
              <a:t>THE WORLD</a:t>
            </a:r>
            <a:endParaRPr>
              <a:solidFill>
                <a:schemeClr val="accent1"/>
              </a:solidFill>
            </a:endParaRPr>
          </a:p>
        </p:txBody>
      </p:sp>
      <p:sp>
        <p:nvSpPr>
          <p:cNvPr id="467" name="Google Shape;467;p39"/>
          <p:cNvSpPr txBox="1"/>
          <p:nvPr>
            <p:ph idx="4294967295" type="title"/>
          </p:nvPr>
        </p:nvSpPr>
        <p:spPr>
          <a:xfrm>
            <a:off x="6823322" y="2348799"/>
            <a:ext cx="1374300" cy="33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accent2"/>
                </a:solidFill>
              </a:rPr>
              <a:t>MARS</a:t>
            </a:r>
            <a:endParaRPr sz="1600">
              <a:solidFill>
                <a:schemeClr val="accent2"/>
              </a:solidFill>
            </a:endParaRPr>
          </a:p>
        </p:txBody>
      </p:sp>
      <p:sp>
        <p:nvSpPr>
          <p:cNvPr id="468" name="Google Shape;468;p39"/>
          <p:cNvSpPr txBox="1"/>
          <p:nvPr>
            <p:ph idx="4294967295" type="subTitle"/>
          </p:nvPr>
        </p:nvSpPr>
        <p:spPr>
          <a:xfrm>
            <a:off x="6823322" y="2641578"/>
            <a:ext cx="1374300" cy="556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200"/>
              <a:t>Mars is actually a cold place</a:t>
            </a:r>
            <a:endParaRPr sz="1200"/>
          </a:p>
        </p:txBody>
      </p:sp>
      <p:sp>
        <p:nvSpPr>
          <p:cNvPr id="469" name="Google Shape;469;p39"/>
          <p:cNvSpPr txBox="1"/>
          <p:nvPr>
            <p:ph idx="4294967295" type="title"/>
          </p:nvPr>
        </p:nvSpPr>
        <p:spPr>
          <a:xfrm>
            <a:off x="6823322" y="3355704"/>
            <a:ext cx="1374300" cy="33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accent1"/>
                </a:solidFill>
              </a:rPr>
              <a:t>VENUS</a:t>
            </a:r>
            <a:endParaRPr sz="1600">
              <a:solidFill>
                <a:schemeClr val="accent1"/>
              </a:solidFill>
            </a:endParaRPr>
          </a:p>
        </p:txBody>
      </p:sp>
      <p:sp>
        <p:nvSpPr>
          <p:cNvPr id="470" name="Google Shape;470;p39"/>
          <p:cNvSpPr txBox="1"/>
          <p:nvPr>
            <p:ph idx="4294967295" type="subTitle"/>
          </p:nvPr>
        </p:nvSpPr>
        <p:spPr>
          <a:xfrm>
            <a:off x="6823322" y="3648491"/>
            <a:ext cx="1374300" cy="556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200"/>
              <a:t>Venus has a beautiful name</a:t>
            </a:r>
            <a:endParaRPr sz="1200"/>
          </a:p>
        </p:txBody>
      </p:sp>
      <p:sp>
        <p:nvSpPr>
          <p:cNvPr id="471" name="Google Shape;471;p39"/>
          <p:cNvSpPr/>
          <p:nvPr/>
        </p:nvSpPr>
        <p:spPr>
          <a:xfrm>
            <a:off x="6411522" y="2449899"/>
            <a:ext cx="235500" cy="235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9"/>
          <p:cNvSpPr/>
          <p:nvPr/>
        </p:nvSpPr>
        <p:spPr>
          <a:xfrm>
            <a:off x="6411522" y="3456812"/>
            <a:ext cx="235500" cy="235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9"/>
          <p:cNvSpPr txBox="1"/>
          <p:nvPr>
            <p:ph idx="4294967295" type="subTitle"/>
          </p:nvPr>
        </p:nvSpPr>
        <p:spPr>
          <a:xfrm>
            <a:off x="6317320" y="1665575"/>
            <a:ext cx="2102400" cy="52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200"/>
              <a:t>Map about the clients of our company:</a:t>
            </a:r>
            <a:endParaRPr sz="1200"/>
          </a:p>
        </p:txBody>
      </p:sp>
      <p:grpSp>
        <p:nvGrpSpPr>
          <p:cNvPr id="474" name="Google Shape;474;p39"/>
          <p:cNvGrpSpPr/>
          <p:nvPr/>
        </p:nvGrpSpPr>
        <p:grpSpPr>
          <a:xfrm>
            <a:off x="1542365" y="2294252"/>
            <a:ext cx="4184969" cy="1724405"/>
            <a:chOff x="1768932" y="2389105"/>
            <a:chExt cx="3664917" cy="1510119"/>
          </a:xfrm>
        </p:grpSpPr>
        <p:sp>
          <p:nvSpPr>
            <p:cNvPr id="475" name="Google Shape;475;p39"/>
            <p:cNvSpPr/>
            <p:nvPr/>
          </p:nvSpPr>
          <p:spPr>
            <a:xfrm>
              <a:off x="2322299" y="3493200"/>
              <a:ext cx="109800" cy="109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9"/>
            <p:cNvSpPr/>
            <p:nvPr/>
          </p:nvSpPr>
          <p:spPr>
            <a:xfrm>
              <a:off x="1768932" y="2462197"/>
              <a:ext cx="109800" cy="109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9"/>
            <p:cNvSpPr/>
            <p:nvPr/>
          </p:nvSpPr>
          <p:spPr>
            <a:xfrm>
              <a:off x="3111934" y="2731641"/>
              <a:ext cx="109800" cy="109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9"/>
            <p:cNvSpPr/>
            <p:nvPr/>
          </p:nvSpPr>
          <p:spPr>
            <a:xfrm>
              <a:off x="4975241" y="2389105"/>
              <a:ext cx="109800" cy="109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9"/>
            <p:cNvSpPr/>
            <p:nvPr/>
          </p:nvSpPr>
          <p:spPr>
            <a:xfrm>
              <a:off x="5324049" y="3789425"/>
              <a:ext cx="109800" cy="109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9"/>
            <p:cNvSpPr/>
            <p:nvPr/>
          </p:nvSpPr>
          <p:spPr>
            <a:xfrm>
              <a:off x="4390974" y="2731638"/>
              <a:ext cx="109800" cy="109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40"/>
          <p:cNvSpPr txBox="1"/>
          <p:nvPr>
            <p:ph idx="2" type="title"/>
          </p:nvPr>
        </p:nvSpPr>
        <p:spPr>
          <a:xfrm>
            <a:off x="5786125" y="956698"/>
            <a:ext cx="2135400" cy="197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86" name="Google Shape;486;p40"/>
          <p:cNvSpPr txBox="1"/>
          <p:nvPr>
            <p:ph type="title"/>
          </p:nvPr>
        </p:nvSpPr>
        <p:spPr>
          <a:xfrm>
            <a:off x="4836250" y="2931900"/>
            <a:ext cx="4035300" cy="66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SNEAK PEEK</a:t>
            </a:r>
            <a:endParaRPr/>
          </a:p>
        </p:txBody>
      </p:sp>
      <p:sp>
        <p:nvSpPr>
          <p:cNvPr id="487" name="Google Shape;487;p40"/>
          <p:cNvSpPr txBox="1"/>
          <p:nvPr>
            <p:ph idx="1" type="subTitle"/>
          </p:nvPr>
        </p:nvSpPr>
        <p:spPr>
          <a:xfrm>
            <a:off x="5277425" y="3594000"/>
            <a:ext cx="3152700" cy="59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could enter a subtitle</a:t>
            </a:r>
            <a:endParaRPr/>
          </a:p>
          <a:p>
            <a:pPr indent="0" lvl="0" marL="0" rtl="0" algn="ctr">
              <a:spcBef>
                <a:spcPts val="0"/>
              </a:spcBef>
              <a:spcAft>
                <a:spcPts val="0"/>
              </a:spcAft>
              <a:buNone/>
            </a:pPr>
            <a:r>
              <a:rPr lang="en"/>
              <a:t>here if you need it</a:t>
            </a:r>
            <a:endParaRPr/>
          </a:p>
          <a:p>
            <a:pPr indent="0" lvl="0" marL="0" rtl="0" algn="ctr">
              <a:spcBef>
                <a:spcPts val="0"/>
              </a:spcBef>
              <a:spcAft>
                <a:spcPts val="0"/>
              </a:spcAft>
              <a:buNone/>
            </a:pPr>
            <a:r>
              <a:t/>
            </a:r>
            <a:endParaRPr/>
          </a:p>
        </p:txBody>
      </p:sp>
      <p:pic>
        <p:nvPicPr>
          <p:cNvPr id="488" name="Google Shape;488;p40"/>
          <p:cNvPicPr preferRelativeResize="0"/>
          <p:nvPr/>
        </p:nvPicPr>
        <p:blipFill rotWithShape="1">
          <a:blip r:embed="rId3">
            <a:alphaModFix/>
          </a:blip>
          <a:srcRect b="14488" l="18450" r="11423" t="13355"/>
          <a:stretch/>
        </p:blipFill>
        <p:spPr>
          <a:xfrm>
            <a:off x="641772" y="751575"/>
            <a:ext cx="3714226" cy="38217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41"/>
          <p:cNvSpPr txBox="1"/>
          <p:nvPr>
            <p:ph type="title"/>
          </p:nvPr>
        </p:nvSpPr>
        <p:spPr>
          <a:xfrm>
            <a:off x="609947" y="564207"/>
            <a:ext cx="2460000" cy="11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SNEAK </a:t>
            </a:r>
            <a:r>
              <a:rPr lang="en">
                <a:solidFill>
                  <a:schemeClr val="dk2"/>
                </a:solidFill>
              </a:rPr>
              <a:t>PEEK</a:t>
            </a:r>
            <a:endParaRPr>
              <a:solidFill>
                <a:schemeClr val="dk2"/>
              </a:solidFill>
            </a:endParaRPr>
          </a:p>
        </p:txBody>
      </p:sp>
      <p:grpSp>
        <p:nvGrpSpPr>
          <p:cNvPr id="494" name="Google Shape;494;p41"/>
          <p:cNvGrpSpPr/>
          <p:nvPr/>
        </p:nvGrpSpPr>
        <p:grpSpPr>
          <a:xfrm>
            <a:off x="4166073" y="1080802"/>
            <a:ext cx="4151101" cy="3336283"/>
            <a:chOff x="1917372" y="1288466"/>
            <a:chExt cx="2993079" cy="2405568"/>
          </a:xfrm>
        </p:grpSpPr>
        <p:sp>
          <p:nvSpPr>
            <p:cNvPr id="495" name="Google Shape;495;p41"/>
            <p:cNvSpPr/>
            <p:nvPr/>
          </p:nvSpPr>
          <p:spPr>
            <a:xfrm>
              <a:off x="2962748" y="2186357"/>
              <a:ext cx="902196" cy="1507677"/>
            </a:xfrm>
            <a:custGeom>
              <a:rect b="b" l="l" r="r" t="t"/>
              <a:pathLst>
                <a:path extrusionOk="0" h="92453" w="55324">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solidFill>
              <a:srgbClr val="D8D8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1"/>
            <p:cNvSpPr/>
            <p:nvPr/>
          </p:nvSpPr>
          <p:spPr>
            <a:xfrm>
              <a:off x="2962748" y="2186357"/>
              <a:ext cx="902196" cy="1507677"/>
            </a:xfrm>
            <a:custGeom>
              <a:rect b="b" l="l" r="r" t="t"/>
              <a:pathLst>
                <a:path extrusionOk="0" h="92453" w="55324">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1"/>
            <p:cNvSpPr/>
            <p:nvPr/>
          </p:nvSpPr>
          <p:spPr>
            <a:xfrm>
              <a:off x="1917372" y="1288466"/>
              <a:ext cx="2993079" cy="1995402"/>
            </a:xfrm>
            <a:custGeom>
              <a:rect b="b" l="l" r="r" t="t"/>
              <a:pathLst>
                <a:path extrusionOk="0" h="122361" w="183540">
                  <a:moveTo>
                    <a:pt x="6113" y="0"/>
                  </a:moveTo>
                  <a:cubicBezTo>
                    <a:pt x="5991" y="0"/>
                    <a:pt x="5872" y="4"/>
                    <a:pt x="5753" y="12"/>
                  </a:cubicBezTo>
                  <a:cubicBezTo>
                    <a:pt x="5749" y="12"/>
                    <a:pt x="5746" y="11"/>
                    <a:pt x="5743" y="11"/>
                  </a:cubicBezTo>
                  <a:cubicBezTo>
                    <a:pt x="5734" y="11"/>
                    <a:pt x="5726" y="13"/>
                    <a:pt x="5718" y="15"/>
                  </a:cubicBezTo>
                  <a:cubicBezTo>
                    <a:pt x="5602" y="19"/>
                    <a:pt x="5486" y="30"/>
                    <a:pt x="5372" y="46"/>
                  </a:cubicBezTo>
                  <a:cubicBezTo>
                    <a:pt x="5252" y="58"/>
                    <a:pt x="5130" y="77"/>
                    <a:pt x="5011" y="101"/>
                  </a:cubicBezTo>
                  <a:cubicBezTo>
                    <a:pt x="4919" y="116"/>
                    <a:pt x="4827" y="135"/>
                    <a:pt x="4734" y="158"/>
                  </a:cubicBezTo>
                  <a:cubicBezTo>
                    <a:pt x="4447" y="223"/>
                    <a:pt x="4164" y="310"/>
                    <a:pt x="3890" y="418"/>
                  </a:cubicBezTo>
                  <a:cubicBezTo>
                    <a:pt x="3808" y="450"/>
                    <a:pt x="3728" y="484"/>
                    <a:pt x="3648" y="518"/>
                  </a:cubicBezTo>
                  <a:cubicBezTo>
                    <a:pt x="3541" y="569"/>
                    <a:pt x="3433" y="618"/>
                    <a:pt x="3329" y="671"/>
                  </a:cubicBezTo>
                  <a:cubicBezTo>
                    <a:pt x="3222" y="725"/>
                    <a:pt x="3113" y="783"/>
                    <a:pt x="3014" y="844"/>
                  </a:cubicBezTo>
                  <a:cubicBezTo>
                    <a:pt x="2945" y="887"/>
                    <a:pt x="2880" y="926"/>
                    <a:pt x="2814" y="972"/>
                  </a:cubicBezTo>
                  <a:cubicBezTo>
                    <a:pt x="2603" y="1103"/>
                    <a:pt x="2399" y="1249"/>
                    <a:pt x="2208" y="1410"/>
                  </a:cubicBezTo>
                  <a:lnTo>
                    <a:pt x="2092" y="1512"/>
                  </a:lnTo>
                  <a:cubicBezTo>
                    <a:pt x="2031" y="1563"/>
                    <a:pt x="1973" y="1617"/>
                    <a:pt x="1916" y="1670"/>
                  </a:cubicBezTo>
                  <a:cubicBezTo>
                    <a:pt x="1909" y="1678"/>
                    <a:pt x="1902" y="1682"/>
                    <a:pt x="1897" y="1694"/>
                  </a:cubicBezTo>
                  <a:cubicBezTo>
                    <a:pt x="1823" y="1757"/>
                    <a:pt x="1753" y="1825"/>
                    <a:pt x="1689" y="1901"/>
                  </a:cubicBezTo>
                  <a:cubicBezTo>
                    <a:pt x="1672" y="1910"/>
                    <a:pt x="1660" y="1923"/>
                    <a:pt x="1650" y="1938"/>
                  </a:cubicBezTo>
                  <a:cubicBezTo>
                    <a:pt x="1589" y="2001"/>
                    <a:pt x="1531" y="2065"/>
                    <a:pt x="1474" y="2130"/>
                  </a:cubicBezTo>
                  <a:cubicBezTo>
                    <a:pt x="1382" y="2237"/>
                    <a:pt x="1294" y="2346"/>
                    <a:pt x="1214" y="2458"/>
                  </a:cubicBezTo>
                  <a:cubicBezTo>
                    <a:pt x="1098" y="2614"/>
                    <a:pt x="986" y="2779"/>
                    <a:pt x="883" y="2944"/>
                  </a:cubicBezTo>
                  <a:cubicBezTo>
                    <a:pt x="818" y="3053"/>
                    <a:pt x="752" y="3168"/>
                    <a:pt x="694" y="3279"/>
                  </a:cubicBezTo>
                  <a:cubicBezTo>
                    <a:pt x="682" y="3299"/>
                    <a:pt x="672" y="3320"/>
                    <a:pt x="665" y="3340"/>
                  </a:cubicBezTo>
                  <a:cubicBezTo>
                    <a:pt x="614" y="3437"/>
                    <a:pt x="568" y="3532"/>
                    <a:pt x="526" y="3629"/>
                  </a:cubicBezTo>
                  <a:cubicBezTo>
                    <a:pt x="519" y="3649"/>
                    <a:pt x="511" y="3663"/>
                    <a:pt x="502" y="3678"/>
                  </a:cubicBezTo>
                  <a:cubicBezTo>
                    <a:pt x="456" y="3790"/>
                    <a:pt x="410" y="3902"/>
                    <a:pt x="368" y="4016"/>
                  </a:cubicBezTo>
                  <a:cubicBezTo>
                    <a:pt x="362" y="4028"/>
                    <a:pt x="359" y="4039"/>
                    <a:pt x="356" y="4052"/>
                  </a:cubicBezTo>
                  <a:cubicBezTo>
                    <a:pt x="315" y="4171"/>
                    <a:pt x="276" y="4290"/>
                    <a:pt x="242" y="4412"/>
                  </a:cubicBezTo>
                  <a:cubicBezTo>
                    <a:pt x="234" y="4432"/>
                    <a:pt x="227" y="4451"/>
                    <a:pt x="222" y="4470"/>
                  </a:cubicBezTo>
                  <a:cubicBezTo>
                    <a:pt x="152" y="4731"/>
                    <a:pt x="97" y="4997"/>
                    <a:pt x="59" y="5265"/>
                  </a:cubicBezTo>
                  <a:cubicBezTo>
                    <a:pt x="18" y="5548"/>
                    <a:pt x="1" y="5834"/>
                    <a:pt x="1" y="6121"/>
                  </a:cubicBezTo>
                  <a:lnTo>
                    <a:pt x="1" y="116245"/>
                  </a:lnTo>
                  <a:cubicBezTo>
                    <a:pt x="1" y="116350"/>
                    <a:pt x="4" y="116457"/>
                    <a:pt x="8" y="116561"/>
                  </a:cubicBezTo>
                  <a:cubicBezTo>
                    <a:pt x="16" y="116690"/>
                    <a:pt x="27" y="116821"/>
                    <a:pt x="39" y="116948"/>
                  </a:cubicBezTo>
                  <a:cubicBezTo>
                    <a:pt x="69" y="117201"/>
                    <a:pt x="114" y="117453"/>
                    <a:pt x="173" y="117701"/>
                  </a:cubicBezTo>
                  <a:cubicBezTo>
                    <a:pt x="205" y="117823"/>
                    <a:pt x="239" y="117947"/>
                    <a:pt x="273" y="118066"/>
                  </a:cubicBezTo>
                  <a:cubicBezTo>
                    <a:pt x="312" y="118185"/>
                    <a:pt x="353" y="118304"/>
                    <a:pt x="397" y="118419"/>
                  </a:cubicBezTo>
                  <a:cubicBezTo>
                    <a:pt x="438" y="118526"/>
                    <a:pt x="480" y="118635"/>
                    <a:pt x="531" y="118742"/>
                  </a:cubicBezTo>
                  <a:cubicBezTo>
                    <a:pt x="534" y="118754"/>
                    <a:pt x="542" y="118769"/>
                    <a:pt x="545" y="118783"/>
                  </a:cubicBezTo>
                  <a:cubicBezTo>
                    <a:pt x="596" y="118888"/>
                    <a:pt x="645" y="118995"/>
                    <a:pt x="703" y="119095"/>
                  </a:cubicBezTo>
                  <a:cubicBezTo>
                    <a:pt x="761" y="119206"/>
                    <a:pt x="818" y="119313"/>
                    <a:pt x="883" y="119418"/>
                  </a:cubicBezTo>
                  <a:cubicBezTo>
                    <a:pt x="988" y="119586"/>
                    <a:pt x="1099" y="119748"/>
                    <a:pt x="1214" y="119906"/>
                  </a:cubicBezTo>
                  <a:cubicBezTo>
                    <a:pt x="1354" y="120090"/>
                    <a:pt x="1504" y="120269"/>
                    <a:pt x="1663" y="120439"/>
                  </a:cubicBezTo>
                  <a:cubicBezTo>
                    <a:pt x="1744" y="120524"/>
                    <a:pt x="1824" y="120604"/>
                    <a:pt x="1909" y="120684"/>
                  </a:cubicBezTo>
                  <a:cubicBezTo>
                    <a:pt x="2155" y="120915"/>
                    <a:pt x="2418" y="121126"/>
                    <a:pt x="2697" y="121317"/>
                  </a:cubicBezTo>
                  <a:cubicBezTo>
                    <a:pt x="2707" y="121323"/>
                    <a:pt x="2717" y="121329"/>
                    <a:pt x="2726" y="121336"/>
                  </a:cubicBezTo>
                  <a:cubicBezTo>
                    <a:pt x="2826" y="121402"/>
                    <a:pt x="2923" y="121463"/>
                    <a:pt x="3027" y="121524"/>
                  </a:cubicBezTo>
                  <a:cubicBezTo>
                    <a:pt x="3127" y="121582"/>
                    <a:pt x="3229" y="121640"/>
                    <a:pt x="3334" y="121694"/>
                  </a:cubicBezTo>
                  <a:cubicBezTo>
                    <a:pt x="3438" y="121746"/>
                    <a:pt x="3545" y="121796"/>
                    <a:pt x="3652" y="121843"/>
                  </a:cubicBezTo>
                  <a:cubicBezTo>
                    <a:pt x="3752" y="121889"/>
                    <a:pt x="3856" y="121930"/>
                    <a:pt x="3959" y="121969"/>
                  </a:cubicBezTo>
                  <a:cubicBezTo>
                    <a:pt x="4203" y="122063"/>
                    <a:pt x="4453" y="122139"/>
                    <a:pt x="4708" y="122195"/>
                  </a:cubicBezTo>
                  <a:cubicBezTo>
                    <a:pt x="4807" y="122222"/>
                    <a:pt x="4912" y="122243"/>
                    <a:pt x="5016" y="122261"/>
                  </a:cubicBezTo>
                  <a:cubicBezTo>
                    <a:pt x="5135" y="122285"/>
                    <a:pt x="5254" y="122302"/>
                    <a:pt x="5376" y="122314"/>
                  </a:cubicBezTo>
                  <a:cubicBezTo>
                    <a:pt x="5495" y="122331"/>
                    <a:pt x="5614" y="122341"/>
                    <a:pt x="5738" y="122349"/>
                  </a:cubicBezTo>
                  <a:lnTo>
                    <a:pt x="5748" y="122349"/>
                  </a:lnTo>
                  <a:cubicBezTo>
                    <a:pt x="5867" y="122358"/>
                    <a:pt x="5991" y="122361"/>
                    <a:pt x="6113" y="122361"/>
                  </a:cubicBezTo>
                  <a:lnTo>
                    <a:pt x="177418" y="122361"/>
                  </a:lnTo>
                  <a:cubicBezTo>
                    <a:pt x="177419" y="122361"/>
                    <a:pt x="177420" y="122361"/>
                    <a:pt x="177421" y="122361"/>
                  </a:cubicBezTo>
                  <a:cubicBezTo>
                    <a:pt x="180476" y="122361"/>
                    <a:pt x="183063" y="120107"/>
                    <a:pt x="183483" y="117080"/>
                  </a:cubicBezTo>
                  <a:cubicBezTo>
                    <a:pt x="183520" y="116804"/>
                    <a:pt x="183539" y="116524"/>
                    <a:pt x="183539" y="116244"/>
                  </a:cubicBezTo>
                  <a:lnTo>
                    <a:pt x="183539" y="6121"/>
                  </a:lnTo>
                  <a:cubicBezTo>
                    <a:pt x="183539" y="2742"/>
                    <a:pt x="180797" y="0"/>
                    <a:pt x="1774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1"/>
            <p:cNvSpPr/>
            <p:nvPr/>
          </p:nvSpPr>
          <p:spPr>
            <a:xfrm>
              <a:off x="1917372" y="2984544"/>
              <a:ext cx="2993079" cy="299324"/>
            </a:xfrm>
            <a:custGeom>
              <a:rect b="b" l="l" r="r" t="t"/>
              <a:pathLst>
                <a:path extrusionOk="0" h="18355" w="183540">
                  <a:moveTo>
                    <a:pt x="1" y="0"/>
                  </a:moveTo>
                  <a:lnTo>
                    <a:pt x="1" y="12239"/>
                  </a:lnTo>
                  <a:cubicBezTo>
                    <a:pt x="1" y="12344"/>
                    <a:pt x="4" y="12451"/>
                    <a:pt x="8" y="12555"/>
                  </a:cubicBezTo>
                  <a:cubicBezTo>
                    <a:pt x="16" y="12684"/>
                    <a:pt x="27" y="12815"/>
                    <a:pt x="39" y="12942"/>
                  </a:cubicBezTo>
                  <a:cubicBezTo>
                    <a:pt x="69" y="13195"/>
                    <a:pt x="114" y="13447"/>
                    <a:pt x="173" y="13695"/>
                  </a:cubicBezTo>
                  <a:cubicBezTo>
                    <a:pt x="205" y="13817"/>
                    <a:pt x="239" y="13941"/>
                    <a:pt x="273" y="14060"/>
                  </a:cubicBezTo>
                  <a:cubicBezTo>
                    <a:pt x="312" y="14179"/>
                    <a:pt x="353" y="14298"/>
                    <a:pt x="397" y="14413"/>
                  </a:cubicBezTo>
                  <a:cubicBezTo>
                    <a:pt x="438" y="14520"/>
                    <a:pt x="480" y="14629"/>
                    <a:pt x="531" y="14736"/>
                  </a:cubicBezTo>
                  <a:cubicBezTo>
                    <a:pt x="534" y="14748"/>
                    <a:pt x="542" y="14763"/>
                    <a:pt x="545" y="14777"/>
                  </a:cubicBezTo>
                  <a:cubicBezTo>
                    <a:pt x="596" y="14882"/>
                    <a:pt x="645" y="14989"/>
                    <a:pt x="703" y="15089"/>
                  </a:cubicBezTo>
                  <a:cubicBezTo>
                    <a:pt x="761" y="15200"/>
                    <a:pt x="818" y="15307"/>
                    <a:pt x="883" y="15412"/>
                  </a:cubicBezTo>
                  <a:cubicBezTo>
                    <a:pt x="988" y="15580"/>
                    <a:pt x="1099" y="15742"/>
                    <a:pt x="1214" y="15900"/>
                  </a:cubicBezTo>
                  <a:cubicBezTo>
                    <a:pt x="1354" y="16084"/>
                    <a:pt x="1504" y="16263"/>
                    <a:pt x="1663" y="16433"/>
                  </a:cubicBezTo>
                  <a:cubicBezTo>
                    <a:pt x="1744" y="16518"/>
                    <a:pt x="1824" y="16598"/>
                    <a:pt x="1909" y="16678"/>
                  </a:cubicBezTo>
                  <a:cubicBezTo>
                    <a:pt x="2155" y="16909"/>
                    <a:pt x="2418" y="17120"/>
                    <a:pt x="2697" y="17311"/>
                  </a:cubicBezTo>
                  <a:cubicBezTo>
                    <a:pt x="2707" y="17317"/>
                    <a:pt x="2717" y="17323"/>
                    <a:pt x="2726" y="17330"/>
                  </a:cubicBezTo>
                  <a:cubicBezTo>
                    <a:pt x="2826" y="17396"/>
                    <a:pt x="2923" y="17457"/>
                    <a:pt x="3027" y="17518"/>
                  </a:cubicBezTo>
                  <a:cubicBezTo>
                    <a:pt x="3127" y="17576"/>
                    <a:pt x="3229" y="17634"/>
                    <a:pt x="3334" y="17688"/>
                  </a:cubicBezTo>
                  <a:cubicBezTo>
                    <a:pt x="3438" y="17740"/>
                    <a:pt x="3545" y="17790"/>
                    <a:pt x="3652" y="17837"/>
                  </a:cubicBezTo>
                  <a:cubicBezTo>
                    <a:pt x="3752" y="17883"/>
                    <a:pt x="3856" y="17924"/>
                    <a:pt x="3959" y="17963"/>
                  </a:cubicBezTo>
                  <a:cubicBezTo>
                    <a:pt x="4203" y="18057"/>
                    <a:pt x="4453" y="18133"/>
                    <a:pt x="4708" y="18189"/>
                  </a:cubicBezTo>
                  <a:cubicBezTo>
                    <a:pt x="4807" y="18216"/>
                    <a:pt x="4912" y="18237"/>
                    <a:pt x="5016" y="18255"/>
                  </a:cubicBezTo>
                  <a:cubicBezTo>
                    <a:pt x="5135" y="18279"/>
                    <a:pt x="5254" y="18296"/>
                    <a:pt x="5376" y="18308"/>
                  </a:cubicBezTo>
                  <a:cubicBezTo>
                    <a:pt x="5495" y="18325"/>
                    <a:pt x="5614" y="18335"/>
                    <a:pt x="5738" y="18343"/>
                  </a:cubicBezTo>
                  <a:lnTo>
                    <a:pt x="5748" y="18343"/>
                  </a:lnTo>
                  <a:cubicBezTo>
                    <a:pt x="5867" y="18352"/>
                    <a:pt x="5991" y="18355"/>
                    <a:pt x="6113" y="18355"/>
                  </a:cubicBezTo>
                  <a:lnTo>
                    <a:pt x="177418" y="18355"/>
                  </a:lnTo>
                  <a:cubicBezTo>
                    <a:pt x="177419" y="18355"/>
                    <a:pt x="177420" y="18355"/>
                    <a:pt x="177421" y="18355"/>
                  </a:cubicBezTo>
                  <a:cubicBezTo>
                    <a:pt x="180476" y="18355"/>
                    <a:pt x="183063" y="16101"/>
                    <a:pt x="183483" y="13074"/>
                  </a:cubicBezTo>
                  <a:cubicBezTo>
                    <a:pt x="183520" y="12798"/>
                    <a:pt x="183539" y="12518"/>
                    <a:pt x="183539" y="12238"/>
                  </a:cubicBezTo>
                  <a:lnTo>
                    <a:pt x="1835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1"/>
            <p:cNvSpPr/>
            <p:nvPr/>
          </p:nvSpPr>
          <p:spPr>
            <a:xfrm>
              <a:off x="3363961" y="3084313"/>
              <a:ext cx="99753" cy="99786"/>
            </a:xfrm>
            <a:custGeom>
              <a:rect b="b" l="l" r="r" t="t"/>
              <a:pathLst>
                <a:path extrusionOk="0" h="6119" w="6117">
                  <a:moveTo>
                    <a:pt x="3059" y="0"/>
                  </a:moveTo>
                  <a:cubicBezTo>
                    <a:pt x="1370" y="0"/>
                    <a:pt x="0" y="1370"/>
                    <a:pt x="0" y="3059"/>
                  </a:cubicBezTo>
                  <a:cubicBezTo>
                    <a:pt x="0" y="4749"/>
                    <a:pt x="1370" y="6118"/>
                    <a:pt x="3059" y="6118"/>
                  </a:cubicBezTo>
                  <a:cubicBezTo>
                    <a:pt x="4747" y="6118"/>
                    <a:pt x="6117" y="4749"/>
                    <a:pt x="6117" y="3059"/>
                  </a:cubicBezTo>
                  <a:cubicBezTo>
                    <a:pt x="6117" y="1370"/>
                    <a:pt x="4747" y="0"/>
                    <a:pt x="30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1"/>
            <p:cNvSpPr/>
            <p:nvPr/>
          </p:nvSpPr>
          <p:spPr>
            <a:xfrm>
              <a:off x="3120490" y="3283851"/>
              <a:ext cx="586711" cy="78276"/>
            </a:xfrm>
            <a:custGeom>
              <a:rect b="b" l="l" r="r" t="t"/>
              <a:pathLst>
                <a:path extrusionOk="0" h="4800" w="35978">
                  <a:moveTo>
                    <a:pt x="334" y="1"/>
                  </a:moveTo>
                  <a:lnTo>
                    <a:pt x="1" y="4800"/>
                  </a:lnTo>
                  <a:lnTo>
                    <a:pt x="35978" y="4800"/>
                  </a:lnTo>
                  <a:lnTo>
                    <a:pt x="3564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1"/>
            <p:cNvSpPr/>
            <p:nvPr/>
          </p:nvSpPr>
          <p:spPr>
            <a:xfrm>
              <a:off x="2017076" y="1388251"/>
              <a:ext cx="2793524" cy="1485466"/>
            </a:xfrm>
            <a:custGeom>
              <a:rect b="b" l="l" r="r" t="t"/>
              <a:pathLst>
                <a:path extrusionOk="0" h="91091" w="171303">
                  <a:moveTo>
                    <a:pt x="0" y="1"/>
                  </a:moveTo>
                  <a:lnTo>
                    <a:pt x="0" y="91090"/>
                  </a:lnTo>
                  <a:lnTo>
                    <a:pt x="171303" y="91090"/>
                  </a:lnTo>
                  <a:lnTo>
                    <a:pt x="17130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02" name="Google Shape;502;p41"/>
          <p:cNvPicPr preferRelativeResize="0"/>
          <p:nvPr/>
        </p:nvPicPr>
        <p:blipFill rotWithShape="1">
          <a:blip r:embed="rId3">
            <a:alphaModFix/>
          </a:blip>
          <a:srcRect b="8955" l="7103" r="7111" t="8955"/>
          <a:stretch/>
        </p:blipFill>
        <p:spPr>
          <a:xfrm>
            <a:off x="4274055" y="1195578"/>
            <a:ext cx="3937046" cy="2119211"/>
          </a:xfrm>
          <a:prstGeom prst="rect">
            <a:avLst/>
          </a:prstGeom>
          <a:noFill/>
          <a:ln cap="flat" cmpd="sng" w="38100">
            <a:solidFill>
              <a:schemeClr val="accent2"/>
            </a:solidFill>
            <a:prstDash val="solid"/>
            <a:round/>
            <a:headEnd len="sm" w="sm" type="none"/>
            <a:tailEnd len="sm" w="sm" type="none"/>
          </a:ln>
        </p:spPr>
      </p:pic>
      <p:sp>
        <p:nvSpPr>
          <p:cNvPr id="503" name="Google Shape;503;p41"/>
          <p:cNvSpPr txBox="1"/>
          <p:nvPr>
            <p:ph idx="1" type="subTitle"/>
          </p:nvPr>
        </p:nvSpPr>
        <p:spPr>
          <a:xfrm>
            <a:off x="609958" y="1659000"/>
            <a:ext cx="2290200" cy="18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replace the image on the screen with your own work. Just right-click on the image and choose “Replace image” (Google Slides) or “Change Picture” (PowerPoint)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42"/>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SNEAK PEEK </a:t>
            </a:r>
            <a:r>
              <a:rPr lang="en">
                <a:solidFill>
                  <a:schemeClr val="accent1"/>
                </a:solidFill>
              </a:rPr>
              <a:t>IN STREAMING</a:t>
            </a:r>
            <a:endParaRPr>
              <a:solidFill>
                <a:schemeClr val="accent1"/>
              </a:solidFill>
            </a:endParaRPr>
          </a:p>
        </p:txBody>
      </p:sp>
      <p:grpSp>
        <p:nvGrpSpPr>
          <p:cNvPr id="509" name="Google Shape;509;p42"/>
          <p:cNvGrpSpPr/>
          <p:nvPr/>
        </p:nvGrpSpPr>
        <p:grpSpPr>
          <a:xfrm rot="-5400000">
            <a:off x="3231476" y="1204197"/>
            <a:ext cx="2681106" cy="3773621"/>
            <a:chOff x="2371676" y="890956"/>
            <a:chExt cx="2388300" cy="3361800"/>
          </a:xfrm>
        </p:grpSpPr>
        <p:grpSp>
          <p:nvGrpSpPr>
            <p:cNvPr id="510" name="Google Shape;510;p42"/>
            <p:cNvGrpSpPr/>
            <p:nvPr/>
          </p:nvGrpSpPr>
          <p:grpSpPr>
            <a:xfrm>
              <a:off x="2371676" y="890956"/>
              <a:ext cx="2388300" cy="3361800"/>
              <a:chOff x="1835459" y="890956"/>
              <a:chExt cx="2388300" cy="3361800"/>
            </a:xfrm>
          </p:grpSpPr>
          <p:sp>
            <p:nvSpPr>
              <p:cNvPr id="511" name="Google Shape;511;p42"/>
              <p:cNvSpPr/>
              <p:nvPr/>
            </p:nvSpPr>
            <p:spPr>
              <a:xfrm>
                <a:off x="1835459" y="890956"/>
                <a:ext cx="2388300" cy="3361800"/>
              </a:xfrm>
              <a:prstGeom prst="roundRect">
                <a:avLst>
                  <a:gd fmla="val 4846" name="adj"/>
                </a:avLst>
              </a:prstGeom>
              <a:solidFill>
                <a:schemeClr val="accent1"/>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512" name="Google Shape;512;p42"/>
              <p:cNvSpPr/>
              <p:nvPr/>
            </p:nvSpPr>
            <p:spPr>
              <a:xfrm>
                <a:off x="2010540" y="1124747"/>
                <a:ext cx="2038200" cy="29091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2"/>
              <p:cNvSpPr/>
              <p:nvPr/>
            </p:nvSpPr>
            <p:spPr>
              <a:xfrm>
                <a:off x="2947422" y="4095333"/>
                <a:ext cx="164400" cy="97500"/>
              </a:xfrm>
              <a:prstGeom prst="roundRect">
                <a:avLst>
                  <a:gd fmla="val 50000"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 name="Google Shape;514;p42"/>
            <p:cNvSpPr/>
            <p:nvPr/>
          </p:nvSpPr>
          <p:spPr>
            <a:xfrm>
              <a:off x="3538021" y="976595"/>
              <a:ext cx="54600" cy="54600"/>
            </a:xfrm>
            <a:prstGeom prst="ellipse">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15" name="Google Shape;515;p42"/>
          <p:cNvPicPr preferRelativeResize="0"/>
          <p:nvPr/>
        </p:nvPicPr>
        <p:blipFill rotWithShape="1">
          <a:blip r:embed="rId3">
            <a:alphaModFix/>
          </a:blip>
          <a:srcRect b="0" l="9034" r="10443" t="0"/>
          <a:stretch/>
        </p:blipFill>
        <p:spPr>
          <a:xfrm>
            <a:off x="2956984" y="1956648"/>
            <a:ext cx="3247579" cy="2268726"/>
          </a:xfrm>
          <a:prstGeom prst="rect">
            <a:avLst/>
          </a:prstGeom>
          <a:noFill/>
          <a:ln>
            <a:noFill/>
          </a:ln>
        </p:spPr>
      </p:pic>
      <p:grpSp>
        <p:nvGrpSpPr>
          <p:cNvPr id="516" name="Google Shape;516;p42"/>
          <p:cNvGrpSpPr/>
          <p:nvPr/>
        </p:nvGrpSpPr>
        <p:grpSpPr>
          <a:xfrm>
            <a:off x="4123855" y="2572354"/>
            <a:ext cx="896318" cy="896340"/>
            <a:chOff x="2226879" y="2494420"/>
            <a:chExt cx="626051" cy="626067"/>
          </a:xfrm>
        </p:grpSpPr>
        <p:sp>
          <p:nvSpPr>
            <p:cNvPr id="517" name="Google Shape;517;p42"/>
            <p:cNvSpPr/>
            <p:nvPr/>
          </p:nvSpPr>
          <p:spPr>
            <a:xfrm>
              <a:off x="2226879" y="2494420"/>
              <a:ext cx="626051" cy="626067"/>
            </a:xfrm>
            <a:custGeom>
              <a:rect b="b" l="l" r="r" t="t"/>
              <a:pathLst>
                <a:path extrusionOk="0" h="39681" w="39680">
                  <a:moveTo>
                    <a:pt x="19840" y="1"/>
                  </a:moveTo>
                  <a:cubicBezTo>
                    <a:pt x="8884" y="1"/>
                    <a:pt x="1" y="8884"/>
                    <a:pt x="1" y="19840"/>
                  </a:cubicBezTo>
                  <a:cubicBezTo>
                    <a:pt x="1" y="30797"/>
                    <a:pt x="8884" y="39680"/>
                    <a:pt x="19840" y="39680"/>
                  </a:cubicBezTo>
                  <a:cubicBezTo>
                    <a:pt x="30797" y="39680"/>
                    <a:pt x="39680" y="30797"/>
                    <a:pt x="39680" y="19840"/>
                  </a:cubicBezTo>
                  <a:cubicBezTo>
                    <a:pt x="39680" y="8884"/>
                    <a:pt x="30797" y="1"/>
                    <a:pt x="198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2"/>
            <p:cNvSpPr/>
            <p:nvPr/>
          </p:nvSpPr>
          <p:spPr>
            <a:xfrm>
              <a:off x="2433501" y="2666379"/>
              <a:ext cx="282149" cy="282149"/>
            </a:xfrm>
            <a:custGeom>
              <a:rect b="b" l="l" r="r" t="t"/>
              <a:pathLst>
                <a:path extrusionOk="0" h="17883" w="17883">
                  <a:moveTo>
                    <a:pt x="0" y="1"/>
                  </a:moveTo>
                  <a:lnTo>
                    <a:pt x="0" y="17882"/>
                  </a:lnTo>
                  <a:lnTo>
                    <a:pt x="17883" y="8941"/>
                  </a:lnTo>
                  <a:lnTo>
                    <a:pt x="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42"/>
          <p:cNvGrpSpPr/>
          <p:nvPr/>
        </p:nvGrpSpPr>
        <p:grpSpPr>
          <a:xfrm>
            <a:off x="3040562" y="3999364"/>
            <a:ext cx="3063459" cy="146694"/>
            <a:chOff x="5185012" y="3095898"/>
            <a:chExt cx="3391784" cy="162398"/>
          </a:xfrm>
        </p:grpSpPr>
        <p:sp>
          <p:nvSpPr>
            <p:cNvPr id="520" name="Google Shape;520;p42"/>
            <p:cNvSpPr/>
            <p:nvPr/>
          </p:nvSpPr>
          <p:spPr>
            <a:xfrm>
              <a:off x="5185012" y="3112512"/>
              <a:ext cx="3391784" cy="18144"/>
            </a:xfrm>
            <a:custGeom>
              <a:rect b="b" l="l" r="r" t="t"/>
              <a:pathLst>
                <a:path extrusionOk="0" h="1150" w="214976">
                  <a:moveTo>
                    <a:pt x="0" y="1"/>
                  </a:moveTo>
                  <a:lnTo>
                    <a:pt x="0" y="1149"/>
                  </a:lnTo>
                  <a:lnTo>
                    <a:pt x="214975" y="1149"/>
                  </a:lnTo>
                  <a:lnTo>
                    <a:pt x="2149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2"/>
            <p:cNvSpPr/>
            <p:nvPr/>
          </p:nvSpPr>
          <p:spPr>
            <a:xfrm>
              <a:off x="5185012" y="3112512"/>
              <a:ext cx="1721483" cy="18144"/>
            </a:xfrm>
            <a:custGeom>
              <a:rect b="b" l="l" r="r" t="t"/>
              <a:pathLst>
                <a:path extrusionOk="0" h="1150" w="109110">
                  <a:moveTo>
                    <a:pt x="0" y="1"/>
                  </a:moveTo>
                  <a:lnTo>
                    <a:pt x="0" y="1149"/>
                  </a:lnTo>
                  <a:lnTo>
                    <a:pt x="109109" y="1149"/>
                  </a:lnTo>
                  <a:lnTo>
                    <a:pt x="109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2"/>
            <p:cNvSpPr/>
            <p:nvPr/>
          </p:nvSpPr>
          <p:spPr>
            <a:xfrm>
              <a:off x="6880841" y="3095898"/>
              <a:ext cx="51356" cy="51372"/>
            </a:xfrm>
            <a:custGeom>
              <a:rect b="b" l="l" r="r" t="t"/>
              <a:pathLst>
                <a:path extrusionOk="0" h="3256" w="3255">
                  <a:moveTo>
                    <a:pt x="1625" y="1"/>
                  </a:moveTo>
                  <a:cubicBezTo>
                    <a:pt x="728" y="1"/>
                    <a:pt x="1" y="729"/>
                    <a:pt x="1" y="1626"/>
                  </a:cubicBezTo>
                  <a:cubicBezTo>
                    <a:pt x="1" y="2527"/>
                    <a:pt x="728" y="3255"/>
                    <a:pt x="1625" y="3255"/>
                  </a:cubicBezTo>
                  <a:cubicBezTo>
                    <a:pt x="2527" y="3255"/>
                    <a:pt x="3254" y="2527"/>
                    <a:pt x="3254" y="1626"/>
                  </a:cubicBezTo>
                  <a:cubicBezTo>
                    <a:pt x="3254" y="729"/>
                    <a:pt x="2527"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2"/>
            <p:cNvSpPr/>
            <p:nvPr/>
          </p:nvSpPr>
          <p:spPr>
            <a:xfrm>
              <a:off x="7795210" y="3112512"/>
              <a:ext cx="145863" cy="18144"/>
            </a:xfrm>
            <a:custGeom>
              <a:rect b="b" l="l" r="r" t="t"/>
              <a:pathLst>
                <a:path extrusionOk="0" h="1150" w="9245">
                  <a:moveTo>
                    <a:pt x="1" y="1"/>
                  </a:moveTo>
                  <a:lnTo>
                    <a:pt x="1" y="1149"/>
                  </a:lnTo>
                  <a:lnTo>
                    <a:pt x="9244" y="1149"/>
                  </a:lnTo>
                  <a:lnTo>
                    <a:pt x="92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2"/>
            <p:cNvSpPr/>
            <p:nvPr/>
          </p:nvSpPr>
          <p:spPr>
            <a:xfrm>
              <a:off x="5248249" y="3194492"/>
              <a:ext cx="57335" cy="57335"/>
            </a:xfrm>
            <a:custGeom>
              <a:rect b="b" l="l" r="r" t="t"/>
              <a:pathLst>
                <a:path extrusionOk="0" h="3634" w="3634">
                  <a:moveTo>
                    <a:pt x="1" y="1"/>
                  </a:moveTo>
                  <a:lnTo>
                    <a:pt x="1" y="3633"/>
                  </a:lnTo>
                  <a:lnTo>
                    <a:pt x="3634" y="1815"/>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2"/>
            <p:cNvSpPr/>
            <p:nvPr/>
          </p:nvSpPr>
          <p:spPr>
            <a:xfrm>
              <a:off x="5378571" y="3202428"/>
              <a:ext cx="41463" cy="41447"/>
            </a:xfrm>
            <a:custGeom>
              <a:rect b="b" l="l" r="r" t="t"/>
              <a:pathLst>
                <a:path extrusionOk="0" h="2627" w="2628">
                  <a:moveTo>
                    <a:pt x="1" y="0"/>
                  </a:moveTo>
                  <a:lnTo>
                    <a:pt x="1" y="2627"/>
                  </a:lnTo>
                  <a:lnTo>
                    <a:pt x="2628" y="1312"/>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2"/>
            <p:cNvSpPr/>
            <p:nvPr/>
          </p:nvSpPr>
          <p:spPr>
            <a:xfrm>
              <a:off x="5421975" y="3202428"/>
              <a:ext cx="5333" cy="41447"/>
            </a:xfrm>
            <a:custGeom>
              <a:rect b="b" l="l" r="r" t="t"/>
              <a:pathLst>
                <a:path extrusionOk="0" h="2627" w="338">
                  <a:moveTo>
                    <a:pt x="0" y="0"/>
                  </a:moveTo>
                  <a:lnTo>
                    <a:pt x="0" y="2627"/>
                  </a:lnTo>
                  <a:lnTo>
                    <a:pt x="337" y="2627"/>
                  </a:lnTo>
                  <a:lnTo>
                    <a:pt x="3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2"/>
            <p:cNvSpPr/>
            <p:nvPr/>
          </p:nvSpPr>
          <p:spPr>
            <a:xfrm>
              <a:off x="5500278" y="3191068"/>
              <a:ext cx="43435" cy="64167"/>
            </a:xfrm>
            <a:custGeom>
              <a:rect b="b" l="l" r="r" t="t"/>
              <a:pathLst>
                <a:path extrusionOk="0" h="4067" w="2753">
                  <a:moveTo>
                    <a:pt x="2752" y="1"/>
                  </a:moveTo>
                  <a:lnTo>
                    <a:pt x="1" y="2032"/>
                  </a:lnTo>
                  <a:lnTo>
                    <a:pt x="2752" y="4066"/>
                  </a:lnTo>
                  <a:lnTo>
                    <a:pt x="27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2"/>
            <p:cNvSpPr/>
            <p:nvPr/>
          </p:nvSpPr>
          <p:spPr>
            <a:xfrm>
              <a:off x="5500278" y="3207240"/>
              <a:ext cx="21883" cy="31760"/>
            </a:xfrm>
            <a:custGeom>
              <a:rect b="b" l="l" r="r" t="t"/>
              <a:pathLst>
                <a:path extrusionOk="0" h="2013" w="1387">
                  <a:moveTo>
                    <a:pt x="1" y="1"/>
                  </a:moveTo>
                  <a:lnTo>
                    <a:pt x="1" y="2013"/>
                  </a:lnTo>
                  <a:lnTo>
                    <a:pt x="1386" y="2013"/>
                  </a:lnTo>
                  <a:lnTo>
                    <a:pt x="13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2"/>
            <p:cNvSpPr/>
            <p:nvPr/>
          </p:nvSpPr>
          <p:spPr>
            <a:xfrm>
              <a:off x="5550151" y="3192599"/>
              <a:ext cx="24739" cy="61059"/>
            </a:xfrm>
            <a:custGeom>
              <a:rect b="b" l="l" r="r" t="t"/>
              <a:pathLst>
                <a:path extrusionOk="0" h="3870" w="1568">
                  <a:moveTo>
                    <a:pt x="1" y="0"/>
                  </a:moveTo>
                  <a:lnTo>
                    <a:pt x="1" y="426"/>
                  </a:lnTo>
                  <a:cubicBezTo>
                    <a:pt x="666" y="604"/>
                    <a:pt x="1161" y="1212"/>
                    <a:pt x="1161" y="1935"/>
                  </a:cubicBezTo>
                  <a:cubicBezTo>
                    <a:pt x="1161" y="2658"/>
                    <a:pt x="666" y="3266"/>
                    <a:pt x="1" y="3448"/>
                  </a:cubicBezTo>
                  <a:lnTo>
                    <a:pt x="1" y="3869"/>
                  </a:lnTo>
                  <a:cubicBezTo>
                    <a:pt x="895" y="3680"/>
                    <a:pt x="1568" y="2887"/>
                    <a:pt x="1568" y="1935"/>
                  </a:cubicBezTo>
                  <a:cubicBezTo>
                    <a:pt x="1568" y="983"/>
                    <a:pt x="895" y="19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2"/>
            <p:cNvSpPr/>
            <p:nvPr/>
          </p:nvSpPr>
          <p:spPr>
            <a:xfrm>
              <a:off x="5550151" y="3207855"/>
              <a:ext cx="12417" cy="30529"/>
            </a:xfrm>
            <a:custGeom>
              <a:rect b="b" l="l" r="r" t="t"/>
              <a:pathLst>
                <a:path extrusionOk="0" h="1935" w="787">
                  <a:moveTo>
                    <a:pt x="1" y="1"/>
                  </a:moveTo>
                  <a:lnTo>
                    <a:pt x="1" y="1935"/>
                  </a:lnTo>
                  <a:cubicBezTo>
                    <a:pt x="450" y="1842"/>
                    <a:pt x="786" y="1444"/>
                    <a:pt x="786" y="968"/>
                  </a:cubicBezTo>
                  <a:cubicBezTo>
                    <a:pt x="786" y="492"/>
                    <a:pt x="450" y="97"/>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2"/>
            <p:cNvSpPr/>
            <p:nvPr/>
          </p:nvSpPr>
          <p:spPr>
            <a:xfrm>
              <a:off x="5590021" y="3215965"/>
              <a:ext cx="179343" cy="14310"/>
            </a:xfrm>
            <a:custGeom>
              <a:rect b="b" l="l" r="r" t="t"/>
              <a:pathLst>
                <a:path extrusionOk="0" h="907" w="11367">
                  <a:moveTo>
                    <a:pt x="0" y="1"/>
                  </a:moveTo>
                  <a:lnTo>
                    <a:pt x="0" y="906"/>
                  </a:lnTo>
                  <a:lnTo>
                    <a:pt x="11367" y="906"/>
                  </a:lnTo>
                  <a:lnTo>
                    <a:pt x="113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2"/>
            <p:cNvSpPr/>
            <p:nvPr/>
          </p:nvSpPr>
          <p:spPr>
            <a:xfrm>
              <a:off x="5749153" y="3202917"/>
              <a:ext cx="40422" cy="40422"/>
            </a:xfrm>
            <a:custGeom>
              <a:rect b="b" l="l" r="r" t="t"/>
              <a:pathLst>
                <a:path extrusionOk="0" h="2562" w="2562">
                  <a:moveTo>
                    <a:pt x="1281" y="1"/>
                  </a:moveTo>
                  <a:cubicBezTo>
                    <a:pt x="573" y="1"/>
                    <a:pt x="1" y="576"/>
                    <a:pt x="1" y="1281"/>
                  </a:cubicBezTo>
                  <a:cubicBezTo>
                    <a:pt x="1" y="1989"/>
                    <a:pt x="573" y="2562"/>
                    <a:pt x="1281" y="2562"/>
                  </a:cubicBezTo>
                  <a:cubicBezTo>
                    <a:pt x="1989" y="2562"/>
                    <a:pt x="2561" y="1989"/>
                    <a:pt x="2561" y="1281"/>
                  </a:cubicBezTo>
                  <a:cubicBezTo>
                    <a:pt x="2561" y="576"/>
                    <a:pt x="1989" y="1"/>
                    <a:pt x="12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2"/>
            <p:cNvSpPr/>
            <p:nvPr/>
          </p:nvSpPr>
          <p:spPr>
            <a:xfrm>
              <a:off x="5864518" y="3205110"/>
              <a:ext cx="24676" cy="37550"/>
            </a:xfrm>
            <a:custGeom>
              <a:rect b="b" l="l" r="r" t="t"/>
              <a:pathLst>
                <a:path extrusionOk="0" h="2380" w="1564">
                  <a:moveTo>
                    <a:pt x="786" y="241"/>
                  </a:moveTo>
                  <a:cubicBezTo>
                    <a:pt x="1107" y="241"/>
                    <a:pt x="1250" y="616"/>
                    <a:pt x="1250" y="1180"/>
                  </a:cubicBezTo>
                  <a:cubicBezTo>
                    <a:pt x="1250" y="1769"/>
                    <a:pt x="1099" y="2140"/>
                    <a:pt x="782" y="2140"/>
                  </a:cubicBezTo>
                  <a:cubicBezTo>
                    <a:pt x="496" y="2140"/>
                    <a:pt x="314" y="1799"/>
                    <a:pt x="314" y="1200"/>
                  </a:cubicBezTo>
                  <a:cubicBezTo>
                    <a:pt x="314" y="573"/>
                    <a:pt x="511" y="241"/>
                    <a:pt x="786"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2"/>
            <p:cNvSpPr/>
            <p:nvPr/>
          </p:nvSpPr>
          <p:spPr>
            <a:xfrm>
              <a:off x="5894053" y="3215965"/>
              <a:ext cx="6690" cy="26696"/>
            </a:xfrm>
            <a:custGeom>
              <a:rect b="b" l="l" r="r" t="t"/>
              <a:pathLst>
                <a:path extrusionOk="0" h="1692" w="424">
                  <a:moveTo>
                    <a:pt x="214" y="1"/>
                  </a:moveTo>
                  <a:cubicBezTo>
                    <a:pt x="90" y="1"/>
                    <a:pt x="1" y="94"/>
                    <a:pt x="1" y="222"/>
                  </a:cubicBezTo>
                  <a:cubicBezTo>
                    <a:pt x="1" y="345"/>
                    <a:pt x="86" y="442"/>
                    <a:pt x="209" y="442"/>
                  </a:cubicBezTo>
                  <a:cubicBezTo>
                    <a:pt x="341" y="442"/>
                    <a:pt x="423" y="345"/>
                    <a:pt x="423" y="222"/>
                  </a:cubicBezTo>
                  <a:cubicBezTo>
                    <a:pt x="418" y="94"/>
                    <a:pt x="338" y="1"/>
                    <a:pt x="214" y="1"/>
                  </a:cubicBezTo>
                  <a:close/>
                  <a:moveTo>
                    <a:pt x="214" y="1251"/>
                  </a:moveTo>
                  <a:cubicBezTo>
                    <a:pt x="90" y="1251"/>
                    <a:pt x="1" y="1340"/>
                    <a:pt x="1" y="1472"/>
                  </a:cubicBezTo>
                  <a:cubicBezTo>
                    <a:pt x="1" y="1595"/>
                    <a:pt x="86" y="1692"/>
                    <a:pt x="209" y="1692"/>
                  </a:cubicBezTo>
                  <a:cubicBezTo>
                    <a:pt x="341" y="1692"/>
                    <a:pt x="423" y="1595"/>
                    <a:pt x="423" y="1472"/>
                  </a:cubicBezTo>
                  <a:cubicBezTo>
                    <a:pt x="418" y="1340"/>
                    <a:pt x="338" y="1251"/>
                    <a:pt x="214" y="125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2"/>
            <p:cNvSpPr/>
            <p:nvPr/>
          </p:nvSpPr>
          <p:spPr>
            <a:xfrm>
              <a:off x="5905034" y="3205725"/>
              <a:ext cx="22609" cy="36935"/>
            </a:xfrm>
            <a:custGeom>
              <a:rect b="b" l="l" r="r" t="t"/>
              <a:pathLst>
                <a:path extrusionOk="0" h="2341" w="1433">
                  <a:moveTo>
                    <a:pt x="288" y="0"/>
                  </a:moveTo>
                  <a:lnTo>
                    <a:pt x="136" y="1107"/>
                  </a:lnTo>
                  <a:cubicBezTo>
                    <a:pt x="222" y="1095"/>
                    <a:pt x="326" y="1080"/>
                    <a:pt x="458" y="1080"/>
                  </a:cubicBezTo>
                  <a:cubicBezTo>
                    <a:pt x="915" y="1080"/>
                    <a:pt x="1115" y="1293"/>
                    <a:pt x="1120" y="1591"/>
                  </a:cubicBezTo>
                  <a:cubicBezTo>
                    <a:pt x="1120" y="1900"/>
                    <a:pt x="868" y="2089"/>
                    <a:pt x="574" y="2089"/>
                  </a:cubicBezTo>
                  <a:cubicBezTo>
                    <a:pt x="365" y="2089"/>
                    <a:pt x="175" y="2020"/>
                    <a:pt x="83" y="1962"/>
                  </a:cubicBezTo>
                  <a:lnTo>
                    <a:pt x="1" y="2198"/>
                  </a:lnTo>
                  <a:cubicBezTo>
                    <a:pt x="113" y="2271"/>
                    <a:pt x="326" y="2341"/>
                    <a:pt x="578" y="2341"/>
                  </a:cubicBezTo>
                  <a:cubicBezTo>
                    <a:pt x="1077" y="2341"/>
                    <a:pt x="1433" y="2005"/>
                    <a:pt x="1433" y="1555"/>
                  </a:cubicBezTo>
                  <a:cubicBezTo>
                    <a:pt x="1433" y="1266"/>
                    <a:pt x="1286" y="1068"/>
                    <a:pt x="1104" y="964"/>
                  </a:cubicBezTo>
                  <a:cubicBezTo>
                    <a:pt x="961" y="878"/>
                    <a:pt x="786" y="839"/>
                    <a:pt x="609" y="839"/>
                  </a:cubicBezTo>
                  <a:cubicBezTo>
                    <a:pt x="524" y="839"/>
                    <a:pt x="474" y="848"/>
                    <a:pt x="419" y="855"/>
                  </a:cubicBezTo>
                  <a:lnTo>
                    <a:pt x="508" y="264"/>
                  </a:lnTo>
                  <a:lnTo>
                    <a:pt x="1386" y="264"/>
                  </a:lnTo>
                  <a:lnTo>
                    <a:pt x="13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2"/>
            <p:cNvSpPr/>
            <p:nvPr/>
          </p:nvSpPr>
          <p:spPr>
            <a:xfrm>
              <a:off x="5933371" y="3205110"/>
              <a:ext cx="24676" cy="37550"/>
            </a:xfrm>
            <a:custGeom>
              <a:rect b="b" l="l" r="r" t="t"/>
              <a:pathLst>
                <a:path extrusionOk="0" h="2380" w="1564">
                  <a:moveTo>
                    <a:pt x="782" y="241"/>
                  </a:moveTo>
                  <a:cubicBezTo>
                    <a:pt x="1107" y="241"/>
                    <a:pt x="1250" y="616"/>
                    <a:pt x="1250" y="1180"/>
                  </a:cubicBezTo>
                  <a:cubicBezTo>
                    <a:pt x="1250" y="1769"/>
                    <a:pt x="1099" y="2140"/>
                    <a:pt x="778" y="2140"/>
                  </a:cubicBezTo>
                  <a:cubicBezTo>
                    <a:pt x="496" y="2140"/>
                    <a:pt x="314" y="1799"/>
                    <a:pt x="314" y="1200"/>
                  </a:cubicBezTo>
                  <a:cubicBezTo>
                    <a:pt x="314" y="573"/>
                    <a:pt x="511" y="241"/>
                    <a:pt x="782"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2"/>
            <p:cNvSpPr/>
            <p:nvPr/>
          </p:nvSpPr>
          <p:spPr>
            <a:xfrm>
              <a:off x="5971773" y="3203769"/>
              <a:ext cx="19422" cy="40548"/>
            </a:xfrm>
            <a:custGeom>
              <a:rect b="b" l="l" r="r" t="t"/>
              <a:pathLst>
                <a:path extrusionOk="0" h="2570" w="1231">
                  <a:moveTo>
                    <a:pt x="990" y="1"/>
                  </a:moveTo>
                  <a:lnTo>
                    <a:pt x="0" y="2570"/>
                  </a:lnTo>
                  <a:lnTo>
                    <a:pt x="240" y="2570"/>
                  </a:lnTo>
                  <a:lnTo>
                    <a:pt x="12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2"/>
            <p:cNvSpPr/>
            <p:nvPr/>
          </p:nvSpPr>
          <p:spPr>
            <a:xfrm>
              <a:off x="6005332" y="3205110"/>
              <a:ext cx="23224" cy="36935"/>
            </a:xfrm>
            <a:custGeom>
              <a:rect b="b" l="l" r="r" t="t"/>
              <a:pathLst>
                <a:path extrusionOk="0" h="2341" w="1472">
                  <a:moveTo>
                    <a:pt x="709" y="1"/>
                  </a:moveTo>
                  <a:cubicBezTo>
                    <a:pt x="445" y="1"/>
                    <a:pt x="218" y="101"/>
                    <a:pt x="59" y="237"/>
                  </a:cubicBezTo>
                  <a:lnTo>
                    <a:pt x="156" y="453"/>
                  </a:lnTo>
                  <a:cubicBezTo>
                    <a:pt x="264" y="364"/>
                    <a:pt x="438" y="260"/>
                    <a:pt x="647" y="260"/>
                  </a:cubicBezTo>
                  <a:cubicBezTo>
                    <a:pt x="988" y="260"/>
                    <a:pt x="1104" y="476"/>
                    <a:pt x="1104" y="708"/>
                  </a:cubicBezTo>
                  <a:cubicBezTo>
                    <a:pt x="1100" y="1057"/>
                    <a:pt x="833" y="1355"/>
                    <a:pt x="245" y="1912"/>
                  </a:cubicBezTo>
                  <a:lnTo>
                    <a:pt x="1" y="2151"/>
                  </a:lnTo>
                  <a:lnTo>
                    <a:pt x="1" y="2341"/>
                  </a:lnTo>
                  <a:lnTo>
                    <a:pt x="1471" y="2341"/>
                  </a:lnTo>
                  <a:lnTo>
                    <a:pt x="1471" y="2082"/>
                  </a:lnTo>
                  <a:lnTo>
                    <a:pt x="438" y="2082"/>
                  </a:lnTo>
                  <a:lnTo>
                    <a:pt x="438" y="2074"/>
                  </a:lnTo>
                  <a:lnTo>
                    <a:pt x="620" y="1904"/>
                  </a:lnTo>
                  <a:cubicBezTo>
                    <a:pt x="1107" y="1440"/>
                    <a:pt x="1413" y="1096"/>
                    <a:pt x="1413" y="669"/>
                  </a:cubicBezTo>
                  <a:cubicBezTo>
                    <a:pt x="1413" y="341"/>
                    <a:pt x="1204" y="1"/>
                    <a:pt x="7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2"/>
            <p:cNvSpPr/>
            <p:nvPr/>
          </p:nvSpPr>
          <p:spPr>
            <a:xfrm>
              <a:off x="6034394" y="3215965"/>
              <a:ext cx="6674" cy="26696"/>
            </a:xfrm>
            <a:custGeom>
              <a:rect b="b" l="l" r="r" t="t"/>
              <a:pathLst>
                <a:path extrusionOk="0" h="1692" w="423">
                  <a:moveTo>
                    <a:pt x="213" y="1"/>
                  </a:moveTo>
                  <a:cubicBezTo>
                    <a:pt x="89" y="1"/>
                    <a:pt x="1" y="94"/>
                    <a:pt x="1" y="222"/>
                  </a:cubicBezTo>
                  <a:cubicBezTo>
                    <a:pt x="1" y="345"/>
                    <a:pt x="85" y="442"/>
                    <a:pt x="210" y="442"/>
                  </a:cubicBezTo>
                  <a:cubicBezTo>
                    <a:pt x="341" y="442"/>
                    <a:pt x="422" y="345"/>
                    <a:pt x="422" y="222"/>
                  </a:cubicBezTo>
                  <a:cubicBezTo>
                    <a:pt x="419" y="94"/>
                    <a:pt x="337" y="1"/>
                    <a:pt x="213" y="1"/>
                  </a:cubicBezTo>
                  <a:close/>
                  <a:moveTo>
                    <a:pt x="213" y="1251"/>
                  </a:moveTo>
                  <a:cubicBezTo>
                    <a:pt x="89" y="1251"/>
                    <a:pt x="1" y="1340"/>
                    <a:pt x="1" y="1472"/>
                  </a:cubicBezTo>
                  <a:cubicBezTo>
                    <a:pt x="1" y="1595"/>
                    <a:pt x="85" y="1692"/>
                    <a:pt x="210" y="1692"/>
                  </a:cubicBezTo>
                  <a:cubicBezTo>
                    <a:pt x="341" y="1692"/>
                    <a:pt x="422" y="1595"/>
                    <a:pt x="422" y="1472"/>
                  </a:cubicBezTo>
                  <a:cubicBezTo>
                    <a:pt x="419" y="1340"/>
                    <a:pt x="337" y="1251"/>
                    <a:pt x="213" y="125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2"/>
            <p:cNvSpPr/>
            <p:nvPr/>
          </p:nvSpPr>
          <p:spPr>
            <a:xfrm>
              <a:off x="6045391" y="3205725"/>
              <a:ext cx="22578" cy="36935"/>
            </a:xfrm>
            <a:custGeom>
              <a:rect b="b" l="l" r="r" t="t"/>
              <a:pathLst>
                <a:path extrusionOk="0" h="2341" w="1431">
                  <a:moveTo>
                    <a:pt x="282" y="0"/>
                  </a:moveTo>
                  <a:lnTo>
                    <a:pt x="135" y="1107"/>
                  </a:lnTo>
                  <a:cubicBezTo>
                    <a:pt x="220" y="1095"/>
                    <a:pt x="320" y="1080"/>
                    <a:pt x="452" y="1080"/>
                  </a:cubicBezTo>
                  <a:cubicBezTo>
                    <a:pt x="913" y="1080"/>
                    <a:pt x="1110" y="1293"/>
                    <a:pt x="1114" y="1591"/>
                  </a:cubicBezTo>
                  <a:cubicBezTo>
                    <a:pt x="1114" y="1900"/>
                    <a:pt x="863" y="2089"/>
                    <a:pt x="568" y="2089"/>
                  </a:cubicBezTo>
                  <a:cubicBezTo>
                    <a:pt x="359" y="2089"/>
                    <a:pt x="174" y="2020"/>
                    <a:pt x="77" y="1962"/>
                  </a:cubicBezTo>
                  <a:lnTo>
                    <a:pt x="0" y="2198"/>
                  </a:lnTo>
                  <a:cubicBezTo>
                    <a:pt x="108" y="2271"/>
                    <a:pt x="320" y="2341"/>
                    <a:pt x="572" y="2341"/>
                  </a:cubicBezTo>
                  <a:cubicBezTo>
                    <a:pt x="1072" y="2341"/>
                    <a:pt x="1431" y="2005"/>
                    <a:pt x="1431" y="1555"/>
                  </a:cubicBezTo>
                  <a:cubicBezTo>
                    <a:pt x="1431" y="1266"/>
                    <a:pt x="1281" y="1068"/>
                    <a:pt x="1099" y="964"/>
                  </a:cubicBezTo>
                  <a:cubicBezTo>
                    <a:pt x="959" y="878"/>
                    <a:pt x="781" y="839"/>
                    <a:pt x="604" y="839"/>
                  </a:cubicBezTo>
                  <a:cubicBezTo>
                    <a:pt x="518" y="839"/>
                    <a:pt x="472" y="848"/>
                    <a:pt x="418" y="855"/>
                  </a:cubicBezTo>
                  <a:lnTo>
                    <a:pt x="506" y="264"/>
                  </a:lnTo>
                  <a:lnTo>
                    <a:pt x="1385" y="264"/>
                  </a:lnTo>
                  <a:lnTo>
                    <a:pt x="138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2"/>
            <p:cNvSpPr/>
            <p:nvPr/>
          </p:nvSpPr>
          <p:spPr>
            <a:xfrm>
              <a:off x="6073696" y="3205110"/>
              <a:ext cx="24613" cy="37550"/>
            </a:xfrm>
            <a:custGeom>
              <a:rect b="b" l="l" r="r" t="t"/>
              <a:pathLst>
                <a:path extrusionOk="0" h="2380" w="1560">
                  <a:moveTo>
                    <a:pt x="783" y="241"/>
                  </a:moveTo>
                  <a:cubicBezTo>
                    <a:pt x="1103" y="241"/>
                    <a:pt x="1251" y="616"/>
                    <a:pt x="1251" y="1180"/>
                  </a:cubicBezTo>
                  <a:cubicBezTo>
                    <a:pt x="1251" y="1769"/>
                    <a:pt x="1096" y="2140"/>
                    <a:pt x="778" y="2140"/>
                  </a:cubicBezTo>
                  <a:cubicBezTo>
                    <a:pt x="496" y="2140"/>
                    <a:pt x="310" y="1799"/>
                    <a:pt x="310" y="1200"/>
                  </a:cubicBezTo>
                  <a:cubicBezTo>
                    <a:pt x="310" y="573"/>
                    <a:pt x="508" y="241"/>
                    <a:pt x="783" y="241"/>
                  </a:cubicBezTo>
                  <a:close/>
                  <a:moveTo>
                    <a:pt x="798" y="1"/>
                  </a:moveTo>
                  <a:cubicBezTo>
                    <a:pt x="333" y="1"/>
                    <a:pt x="1" y="426"/>
                    <a:pt x="1" y="1196"/>
                  </a:cubicBezTo>
                  <a:cubicBezTo>
                    <a:pt x="8" y="1958"/>
                    <a:pt x="310" y="2380"/>
                    <a:pt x="760" y="2380"/>
                  </a:cubicBezTo>
                  <a:cubicBezTo>
                    <a:pt x="1270" y="2380"/>
                    <a:pt x="1560" y="1946"/>
                    <a:pt x="1560" y="1165"/>
                  </a:cubicBezTo>
                  <a:cubicBezTo>
                    <a:pt x="1560" y="434"/>
                    <a:pt x="1285" y="1"/>
                    <a:pt x="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2"/>
            <p:cNvSpPr/>
            <p:nvPr/>
          </p:nvSpPr>
          <p:spPr>
            <a:xfrm>
              <a:off x="7753605" y="3191857"/>
              <a:ext cx="80765" cy="62526"/>
            </a:xfrm>
            <a:custGeom>
              <a:rect b="b" l="l" r="r" t="t"/>
              <a:pathLst>
                <a:path extrusionOk="0" h="3963" w="5119">
                  <a:moveTo>
                    <a:pt x="1323" y="1761"/>
                  </a:moveTo>
                  <a:lnTo>
                    <a:pt x="1323" y="2202"/>
                  </a:lnTo>
                  <a:lnTo>
                    <a:pt x="495" y="2202"/>
                  </a:lnTo>
                  <a:lnTo>
                    <a:pt x="495" y="1761"/>
                  </a:lnTo>
                  <a:close/>
                  <a:moveTo>
                    <a:pt x="4515" y="1761"/>
                  </a:moveTo>
                  <a:lnTo>
                    <a:pt x="4515" y="2202"/>
                  </a:lnTo>
                  <a:lnTo>
                    <a:pt x="1872" y="2202"/>
                  </a:lnTo>
                  <a:lnTo>
                    <a:pt x="1872" y="1761"/>
                  </a:lnTo>
                  <a:close/>
                  <a:moveTo>
                    <a:pt x="3191" y="2698"/>
                  </a:moveTo>
                  <a:lnTo>
                    <a:pt x="3191" y="3139"/>
                  </a:lnTo>
                  <a:lnTo>
                    <a:pt x="549" y="3139"/>
                  </a:lnTo>
                  <a:lnTo>
                    <a:pt x="549" y="2698"/>
                  </a:lnTo>
                  <a:close/>
                  <a:moveTo>
                    <a:pt x="4569" y="2698"/>
                  </a:moveTo>
                  <a:lnTo>
                    <a:pt x="4569" y="3139"/>
                  </a:lnTo>
                  <a:lnTo>
                    <a:pt x="3745" y="3139"/>
                  </a:lnTo>
                  <a:lnTo>
                    <a:pt x="3745" y="2698"/>
                  </a:lnTo>
                  <a:close/>
                  <a:moveTo>
                    <a:pt x="538" y="1"/>
                  </a:moveTo>
                  <a:cubicBezTo>
                    <a:pt x="240" y="1"/>
                    <a:pt x="0" y="241"/>
                    <a:pt x="0" y="539"/>
                  </a:cubicBezTo>
                  <a:lnTo>
                    <a:pt x="0" y="3429"/>
                  </a:lnTo>
                  <a:cubicBezTo>
                    <a:pt x="0" y="3723"/>
                    <a:pt x="240" y="3963"/>
                    <a:pt x="538" y="3963"/>
                  </a:cubicBezTo>
                  <a:lnTo>
                    <a:pt x="4584" y="3963"/>
                  </a:lnTo>
                  <a:cubicBezTo>
                    <a:pt x="4878" y="3963"/>
                    <a:pt x="5118" y="3723"/>
                    <a:pt x="5118" y="3429"/>
                  </a:cubicBezTo>
                  <a:lnTo>
                    <a:pt x="5118" y="539"/>
                  </a:lnTo>
                  <a:cubicBezTo>
                    <a:pt x="5118" y="241"/>
                    <a:pt x="4878" y="1"/>
                    <a:pt x="45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2"/>
            <p:cNvSpPr/>
            <p:nvPr/>
          </p:nvSpPr>
          <p:spPr>
            <a:xfrm>
              <a:off x="8158898" y="3195233"/>
              <a:ext cx="88591" cy="55789"/>
            </a:xfrm>
            <a:custGeom>
              <a:rect b="b" l="l" r="r" t="t"/>
              <a:pathLst>
                <a:path extrusionOk="0" h="3536" w="5615">
                  <a:moveTo>
                    <a:pt x="5119" y="495"/>
                  </a:moveTo>
                  <a:lnTo>
                    <a:pt x="5119" y="3041"/>
                  </a:lnTo>
                  <a:lnTo>
                    <a:pt x="496" y="3041"/>
                  </a:lnTo>
                  <a:lnTo>
                    <a:pt x="496" y="495"/>
                  </a:lnTo>
                  <a:close/>
                  <a:moveTo>
                    <a:pt x="248" y="0"/>
                  </a:moveTo>
                  <a:cubicBezTo>
                    <a:pt x="109" y="0"/>
                    <a:pt x="0" y="112"/>
                    <a:pt x="0" y="247"/>
                  </a:cubicBezTo>
                  <a:lnTo>
                    <a:pt x="0" y="3288"/>
                  </a:lnTo>
                  <a:cubicBezTo>
                    <a:pt x="0" y="3424"/>
                    <a:pt x="109" y="3536"/>
                    <a:pt x="248" y="3536"/>
                  </a:cubicBezTo>
                  <a:lnTo>
                    <a:pt x="5367" y="3536"/>
                  </a:lnTo>
                  <a:cubicBezTo>
                    <a:pt x="5502" y="3536"/>
                    <a:pt x="5614" y="3424"/>
                    <a:pt x="5614" y="3288"/>
                  </a:cubicBezTo>
                  <a:lnTo>
                    <a:pt x="5614" y="247"/>
                  </a:lnTo>
                  <a:cubicBezTo>
                    <a:pt x="5614" y="112"/>
                    <a:pt x="5502" y="0"/>
                    <a:pt x="53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2"/>
            <p:cNvSpPr/>
            <p:nvPr/>
          </p:nvSpPr>
          <p:spPr>
            <a:xfrm>
              <a:off x="7890317" y="3193214"/>
              <a:ext cx="58203" cy="59828"/>
            </a:xfrm>
            <a:custGeom>
              <a:rect b="b" l="l" r="r" t="t"/>
              <a:pathLst>
                <a:path extrusionOk="0" h="3792" w="3689">
                  <a:moveTo>
                    <a:pt x="1847" y="1173"/>
                  </a:moveTo>
                  <a:cubicBezTo>
                    <a:pt x="2245" y="1173"/>
                    <a:pt x="2570" y="1498"/>
                    <a:pt x="2570" y="1896"/>
                  </a:cubicBezTo>
                  <a:cubicBezTo>
                    <a:pt x="2570" y="2298"/>
                    <a:pt x="2245" y="2619"/>
                    <a:pt x="1847" y="2619"/>
                  </a:cubicBezTo>
                  <a:cubicBezTo>
                    <a:pt x="1444" y="2619"/>
                    <a:pt x="1119" y="2298"/>
                    <a:pt x="1119" y="1896"/>
                  </a:cubicBezTo>
                  <a:cubicBezTo>
                    <a:pt x="1119" y="1498"/>
                    <a:pt x="1444" y="1173"/>
                    <a:pt x="1847" y="1173"/>
                  </a:cubicBezTo>
                  <a:close/>
                  <a:moveTo>
                    <a:pt x="1336" y="0"/>
                  </a:moveTo>
                  <a:lnTo>
                    <a:pt x="1258" y="766"/>
                  </a:lnTo>
                  <a:lnTo>
                    <a:pt x="589" y="391"/>
                  </a:lnTo>
                  <a:lnTo>
                    <a:pt x="1" y="1223"/>
                  </a:lnTo>
                  <a:lnTo>
                    <a:pt x="783" y="1896"/>
                  </a:lnTo>
                  <a:lnTo>
                    <a:pt x="1" y="2569"/>
                  </a:lnTo>
                  <a:lnTo>
                    <a:pt x="589" y="3405"/>
                  </a:lnTo>
                  <a:lnTo>
                    <a:pt x="1258" y="3025"/>
                  </a:lnTo>
                  <a:lnTo>
                    <a:pt x="1336" y="3791"/>
                  </a:lnTo>
                  <a:lnTo>
                    <a:pt x="2353" y="3791"/>
                  </a:lnTo>
                  <a:lnTo>
                    <a:pt x="2431" y="3025"/>
                  </a:lnTo>
                  <a:lnTo>
                    <a:pt x="3100" y="3405"/>
                  </a:lnTo>
                  <a:lnTo>
                    <a:pt x="3688" y="2569"/>
                  </a:lnTo>
                  <a:lnTo>
                    <a:pt x="2910" y="1896"/>
                  </a:lnTo>
                  <a:lnTo>
                    <a:pt x="3688" y="1223"/>
                  </a:lnTo>
                  <a:lnTo>
                    <a:pt x="3100" y="391"/>
                  </a:lnTo>
                  <a:lnTo>
                    <a:pt x="2431" y="766"/>
                  </a:lnTo>
                  <a:lnTo>
                    <a:pt x="23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2"/>
            <p:cNvSpPr/>
            <p:nvPr/>
          </p:nvSpPr>
          <p:spPr>
            <a:xfrm>
              <a:off x="8016979" y="3189238"/>
              <a:ext cx="85972" cy="67764"/>
            </a:xfrm>
            <a:custGeom>
              <a:rect b="b" l="l" r="r" t="t"/>
              <a:pathLst>
                <a:path extrusionOk="0" h="4295" w="5449">
                  <a:moveTo>
                    <a:pt x="4747" y="334"/>
                  </a:moveTo>
                  <a:cubicBezTo>
                    <a:pt x="4953" y="334"/>
                    <a:pt x="5119" y="500"/>
                    <a:pt x="5119" y="705"/>
                  </a:cubicBezTo>
                  <a:lnTo>
                    <a:pt x="5119" y="3595"/>
                  </a:lnTo>
                  <a:cubicBezTo>
                    <a:pt x="5119" y="3800"/>
                    <a:pt x="4953" y="3966"/>
                    <a:pt x="4747" y="3966"/>
                  </a:cubicBezTo>
                  <a:lnTo>
                    <a:pt x="701" y="3966"/>
                  </a:lnTo>
                  <a:cubicBezTo>
                    <a:pt x="496" y="3966"/>
                    <a:pt x="330" y="3800"/>
                    <a:pt x="330" y="3595"/>
                  </a:cubicBezTo>
                  <a:lnTo>
                    <a:pt x="330" y="705"/>
                  </a:lnTo>
                  <a:cubicBezTo>
                    <a:pt x="330" y="500"/>
                    <a:pt x="496" y="334"/>
                    <a:pt x="701" y="334"/>
                  </a:cubicBezTo>
                  <a:close/>
                  <a:moveTo>
                    <a:pt x="701" y="0"/>
                  </a:moveTo>
                  <a:cubicBezTo>
                    <a:pt x="314" y="0"/>
                    <a:pt x="1" y="318"/>
                    <a:pt x="1" y="705"/>
                  </a:cubicBezTo>
                  <a:lnTo>
                    <a:pt x="1" y="3595"/>
                  </a:lnTo>
                  <a:cubicBezTo>
                    <a:pt x="1" y="3982"/>
                    <a:pt x="314" y="4295"/>
                    <a:pt x="701" y="4295"/>
                  </a:cubicBezTo>
                  <a:lnTo>
                    <a:pt x="4747" y="4295"/>
                  </a:lnTo>
                  <a:cubicBezTo>
                    <a:pt x="5135" y="4295"/>
                    <a:pt x="5448" y="3982"/>
                    <a:pt x="5448" y="3595"/>
                  </a:cubicBezTo>
                  <a:lnTo>
                    <a:pt x="5448" y="705"/>
                  </a:lnTo>
                  <a:cubicBezTo>
                    <a:pt x="5448" y="318"/>
                    <a:pt x="5135" y="0"/>
                    <a:pt x="47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2"/>
            <p:cNvSpPr/>
            <p:nvPr/>
          </p:nvSpPr>
          <p:spPr>
            <a:xfrm>
              <a:off x="8063554" y="3223491"/>
              <a:ext cx="26632" cy="20574"/>
            </a:xfrm>
            <a:custGeom>
              <a:rect b="b" l="l" r="r" t="t"/>
              <a:pathLst>
                <a:path extrusionOk="0" h="1304" w="1688">
                  <a:moveTo>
                    <a:pt x="179" y="0"/>
                  </a:moveTo>
                  <a:cubicBezTo>
                    <a:pt x="82" y="0"/>
                    <a:pt x="1" y="77"/>
                    <a:pt x="1" y="174"/>
                  </a:cubicBezTo>
                  <a:lnTo>
                    <a:pt x="1" y="1129"/>
                  </a:lnTo>
                  <a:cubicBezTo>
                    <a:pt x="1" y="1227"/>
                    <a:pt x="82" y="1304"/>
                    <a:pt x="179" y="1304"/>
                  </a:cubicBezTo>
                  <a:lnTo>
                    <a:pt x="1513" y="1304"/>
                  </a:lnTo>
                  <a:cubicBezTo>
                    <a:pt x="1610" y="1304"/>
                    <a:pt x="1688" y="1227"/>
                    <a:pt x="1688" y="1129"/>
                  </a:cubicBezTo>
                  <a:lnTo>
                    <a:pt x="1688" y="174"/>
                  </a:lnTo>
                  <a:cubicBezTo>
                    <a:pt x="1688" y="77"/>
                    <a:pt x="1610" y="0"/>
                    <a:pt x="15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2"/>
            <p:cNvSpPr/>
            <p:nvPr/>
          </p:nvSpPr>
          <p:spPr>
            <a:xfrm>
              <a:off x="8303877" y="3189238"/>
              <a:ext cx="85956" cy="67764"/>
            </a:xfrm>
            <a:custGeom>
              <a:rect b="b" l="l" r="r" t="t"/>
              <a:pathLst>
                <a:path extrusionOk="0" h="4295" w="5448">
                  <a:moveTo>
                    <a:pt x="700" y="0"/>
                  </a:moveTo>
                  <a:cubicBezTo>
                    <a:pt x="314" y="0"/>
                    <a:pt x="0" y="318"/>
                    <a:pt x="0" y="705"/>
                  </a:cubicBezTo>
                  <a:lnTo>
                    <a:pt x="329" y="705"/>
                  </a:lnTo>
                  <a:cubicBezTo>
                    <a:pt x="329" y="500"/>
                    <a:pt x="496" y="334"/>
                    <a:pt x="700" y="334"/>
                  </a:cubicBezTo>
                  <a:lnTo>
                    <a:pt x="4748" y="334"/>
                  </a:lnTo>
                  <a:cubicBezTo>
                    <a:pt x="4953" y="334"/>
                    <a:pt x="5119" y="500"/>
                    <a:pt x="5119" y="705"/>
                  </a:cubicBezTo>
                  <a:lnTo>
                    <a:pt x="5119" y="3595"/>
                  </a:lnTo>
                  <a:cubicBezTo>
                    <a:pt x="5119" y="3800"/>
                    <a:pt x="4953" y="3966"/>
                    <a:pt x="4748" y="3966"/>
                  </a:cubicBezTo>
                  <a:lnTo>
                    <a:pt x="3769" y="3966"/>
                  </a:lnTo>
                  <a:lnTo>
                    <a:pt x="3769" y="4295"/>
                  </a:lnTo>
                  <a:lnTo>
                    <a:pt x="4748" y="4295"/>
                  </a:lnTo>
                  <a:cubicBezTo>
                    <a:pt x="5134" y="4295"/>
                    <a:pt x="5448" y="3982"/>
                    <a:pt x="5448" y="3595"/>
                  </a:cubicBezTo>
                  <a:lnTo>
                    <a:pt x="5448" y="705"/>
                  </a:lnTo>
                  <a:cubicBezTo>
                    <a:pt x="5448" y="318"/>
                    <a:pt x="5134" y="0"/>
                    <a:pt x="4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2"/>
            <p:cNvSpPr/>
            <p:nvPr/>
          </p:nvSpPr>
          <p:spPr>
            <a:xfrm>
              <a:off x="8303451" y="3205773"/>
              <a:ext cx="50378" cy="50378"/>
            </a:xfrm>
            <a:custGeom>
              <a:rect b="b" l="l" r="r" t="t"/>
              <a:pathLst>
                <a:path extrusionOk="0" h="3193" w="3193">
                  <a:moveTo>
                    <a:pt x="0" y="1"/>
                  </a:moveTo>
                  <a:lnTo>
                    <a:pt x="0" y="477"/>
                  </a:lnTo>
                  <a:cubicBezTo>
                    <a:pt x="1498" y="477"/>
                    <a:pt x="2716" y="1695"/>
                    <a:pt x="2716" y="3193"/>
                  </a:cubicBezTo>
                  <a:lnTo>
                    <a:pt x="3192" y="3193"/>
                  </a:lnTo>
                  <a:cubicBezTo>
                    <a:pt x="3192" y="1433"/>
                    <a:pt x="1761"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2"/>
            <p:cNvSpPr/>
            <p:nvPr/>
          </p:nvSpPr>
          <p:spPr>
            <a:xfrm>
              <a:off x="8303451" y="3222876"/>
              <a:ext cx="33275" cy="33275"/>
            </a:xfrm>
            <a:custGeom>
              <a:rect b="b" l="l" r="r" t="t"/>
              <a:pathLst>
                <a:path extrusionOk="0" h="2109" w="2109">
                  <a:moveTo>
                    <a:pt x="0" y="0"/>
                  </a:moveTo>
                  <a:lnTo>
                    <a:pt x="0" y="477"/>
                  </a:lnTo>
                  <a:cubicBezTo>
                    <a:pt x="902" y="477"/>
                    <a:pt x="1632" y="1207"/>
                    <a:pt x="1632" y="2109"/>
                  </a:cubicBezTo>
                  <a:lnTo>
                    <a:pt x="2109" y="2109"/>
                  </a:lnTo>
                  <a:cubicBezTo>
                    <a:pt x="2109" y="945"/>
                    <a:pt x="1164" y="0"/>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2"/>
            <p:cNvSpPr/>
            <p:nvPr/>
          </p:nvSpPr>
          <p:spPr>
            <a:xfrm>
              <a:off x="8303451" y="3241793"/>
              <a:ext cx="14358" cy="14358"/>
            </a:xfrm>
            <a:custGeom>
              <a:rect b="b" l="l" r="r" t="t"/>
              <a:pathLst>
                <a:path extrusionOk="0" h="910" w="910">
                  <a:moveTo>
                    <a:pt x="0" y="1"/>
                  </a:moveTo>
                  <a:lnTo>
                    <a:pt x="0" y="910"/>
                  </a:lnTo>
                  <a:lnTo>
                    <a:pt x="909" y="910"/>
                  </a:lnTo>
                  <a:cubicBezTo>
                    <a:pt x="909" y="407"/>
                    <a:pt x="503"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2"/>
            <p:cNvSpPr/>
            <p:nvPr/>
          </p:nvSpPr>
          <p:spPr>
            <a:xfrm>
              <a:off x="8445796" y="3187960"/>
              <a:ext cx="30892" cy="30892"/>
            </a:xfrm>
            <a:custGeom>
              <a:rect b="b" l="l" r="r" t="t"/>
              <a:pathLst>
                <a:path extrusionOk="0" h="1958" w="1958">
                  <a:moveTo>
                    <a:pt x="248" y="1"/>
                  </a:moveTo>
                  <a:cubicBezTo>
                    <a:pt x="113" y="1"/>
                    <a:pt x="1" y="113"/>
                    <a:pt x="1" y="248"/>
                  </a:cubicBezTo>
                  <a:lnTo>
                    <a:pt x="1" y="1710"/>
                  </a:lnTo>
                  <a:cubicBezTo>
                    <a:pt x="1" y="1849"/>
                    <a:pt x="113" y="1958"/>
                    <a:pt x="248" y="1958"/>
                  </a:cubicBezTo>
                  <a:cubicBezTo>
                    <a:pt x="383" y="1958"/>
                    <a:pt x="495" y="1849"/>
                    <a:pt x="495" y="1710"/>
                  </a:cubicBezTo>
                  <a:lnTo>
                    <a:pt x="495" y="496"/>
                  </a:lnTo>
                  <a:lnTo>
                    <a:pt x="1710" y="496"/>
                  </a:lnTo>
                  <a:cubicBezTo>
                    <a:pt x="1845" y="496"/>
                    <a:pt x="1958" y="383"/>
                    <a:pt x="1958" y="248"/>
                  </a:cubicBezTo>
                  <a:cubicBezTo>
                    <a:pt x="1958" y="113"/>
                    <a:pt x="1845" y="1"/>
                    <a:pt x="17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2"/>
            <p:cNvSpPr/>
            <p:nvPr/>
          </p:nvSpPr>
          <p:spPr>
            <a:xfrm>
              <a:off x="8482589" y="3187960"/>
              <a:ext cx="30971" cy="30892"/>
            </a:xfrm>
            <a:custGeom>
              <a:rect b="b" l="l" r="r" t="t"/>
              <a:pathLst>
                <a:path extrusionOk="0" h="1958" w="1963">
                  <a:moveTo>
                    <a:pt x="249" y="1"/>
                  </a:moveTo>
                  <a:cubicBezTo>
                    <a:pt x="113" y="1"/>
                    <a:pt x="1" y="113"/>
                    <a:pt x="1" y="248"/>
                  </a:cubicBezTo>
                  <a:cubicBezTo>
                    <a:pt x="1" y="383"/>
                    <a:pt x="113" y="496"/>
                    <a:pt x="249" y="496"/>
                  </a:cubicBezTo>
                  <a:lnTo>
                    <a:pt x="1467" y="496"/>
                  </a:lnTo>
                  <a:lnTo>
                    <a:pt x="1467" y="1710"/>
                  </a:lnTo>
                  <a:cubicBezTo>
                    <a:pt x="1467" y="1849"/>
                    <a:pt x="1576" y="1958"/>
                    <a:pt x="1715" y="1958"/>
                  </a:cubicBezTo>
                  <a:cubicBezTo>
                    <a:pt x="1851" y="1958"/>
                    <a:pt x="1963" y="1849"/>
                    <a:pt x="1963" y="1710"/>
                  </a:cubicBezTo>
                  <a:lnTo>
                    <a:pt x="1963" y="248"/>
                  </a:lnTo>
                  <a:cubicBezTo>
                    <a:pt x="1963" y="113"/>
                    <a:pt x="1851" y="1"/>
                    <a:pt x="1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2"/>
            <p:cNvSpPr/>
            <p:nvPr/>
          </p:nvSpPr>
          <p:spPr>
            <a:xfrm>
              <a:off x="8482589" y="3227388"/>
              <a:ext cx="30971" cy="30908"/>
            </a:xfrm>
            <a:custGeom>
              <a:rect b="b" l="l" r="r" t="t"/>
              <a:pathLst>
                <a:path extrusionOk="0" h="1959" w="1963">
                  <a:moveTo>
                    <a:pt x="1715" y="0"/>
                  </a:moveTo>
                  <a:cubicBezTo>
                    <a:pt x="1576" y="0"/>
                    <a:pt x="1467" y="113"/>
                    <a:pt x="1467" y="248"/>
                  </a:cubicBezTo>
                  <a:lnTo>
                    <a:pt x="1467" y="1463"/>
                  </a:lnTo>
                  <a:lnTo>
                    <a:pt x="249" y="1463"/>
                  </a:lnTo>
                  <a:cubicBezTo>
                    <a:pt x="113" y="1463"/>
                    <a:pt x="1" y="1575"/>
                    <a:pt x="1" y="1711"/>
                  </a:cubicBezTo>
                  <a:cubicBezTo>
                    <a:pt x="1" y="1850"/>
                    <a:pt x="113" y="1959"/>
                    <a:pt x="249" y="1959"/>
                  </a:cubicBezTo>
                  <a:lnTo>
                    <a:pt x="1715" y="1959"/>
                  </a:lnTo>
                  <a:cubicBezTo>
                    <a:pt x="1851" y="1959"/>
                    <a:pt x="1963" y="1850"/>
                    <a:pt x="1963" y="1711"/>
                  </a:cubicBezTo>
                  <a:lnTo>
                    <a:pt x="1963" y="248"/>
                  </a:lnTo>
                  <a:cubicBezTo>
                    <a:pt x="1963" y="113"/>
                    <a:pt x="1851" y="0"/>
                    <a:pt x="1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2"/>
            <p:cNvSpPr/>
            <p:nvPr/>
          </p:nvSpPr>
          <p:spPr>
            <a:xfrm>
              <a:off x="8445796" y="3227388"/>
              <a:ext cx="30892" cy="30908"/>
            </a:xfrm>
            <a:custGeom>
              <a:rect b="b" l="l" r="r" t="t"/>
              <a:pathLst>
                <a:path extrusionOk="0" h="1959" w="1958">
                  <a:moveTo>
                    <a:pt x="248" y="0"/>
                  </a:moveTo>
                  <a:cubicBezTo>
                    <a:pt x="113" y="0"/>
                    <a:pt x="1" y="113"/>
                    <a:pt x="1" y="248"/>
                  </a:cubicBezTo>
                  <a:lnTo>
                    <a:pt x="1" y="1711"/>
                  </a:lnTo>
                  <a:cubicBezTo>
                    <a:pt x="1" y="1850"/>
                    <a:pt x="113" y="1959"/>
                    <a:pt x="248" y="1959"/>
                  </a:cubicBezTo>
                  <a:lnTo>
                    <a:pt x="1710" y="1959"/>
                  </a:lnTo>
                  <a:cubicBezTo>
                    <a:pt x="1845" y="1959"/>
                    <a:pt x="1958" y="1850"/>
                    <a:pt x="1958" y="1711"/>
                  </a:cubicBezTo>
                  <a:cubicBezTo>
                    <a:pt x="1958" y="1575"/>
                    <a:pt x="1845" y="1463"/>
                    <a:pt x="1710" y="1463"/>
                  </a:cubicBezTo>
                  <a:lnTo>
                    <a:pt x="495" y="1463"/>
                  </a:lnTo>
                  <a:lnTo>
                    <a:pt x="495" y="248"/>
                  </a:lnTo>
                  <a:cubicBezTo>
                    <a:pt x="495" y="113"/>
                    <a:pt x="383" y="0"/>
                    <a:pt x="2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 name="Google Shape;555;p42"/>
          <p:cNvSpPr/>
          <p:nvPr/>
        </p:nvSpPr>
        <p:spPr>
          <a:xfrm>
            <a:off x="8436500" y="0"/>
            <a:ext cx="713100" cy="356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2"/>
          <p:cNvSpPr/>
          <p:nvPr/>
        </p:nvSpPr>
        <p:spPr>
          <a:xfrm>
            <a:off x="7586625" y="2121175"/>
            <a:ext cx="1557300" cy="356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2"/>
          <p:cNvSpPr/>
          <p:nvPr/>
        </p:nvSpPr>
        <p:spPr>
          <a:xfrm>
            <a:off x="0" y="3101675"/>
            <a:ext cx="1557300" cy="72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graphicFrame>
        <p:nvGraphicFramePr>
          <p:cNvPr id="562" name="Google Shape;562;p43"/>
          <p:cNvGraphicFramePr/>
          <p:nvPr/>
        </p:nvGraphicFramePr>
        <p:xfrm>
          <a:off x="679872" y="1578979"/>
          <a:ext cx="3000000" cy="3000000"/>
        </p:xfrm>
        <a:graphic>
          <a:graphicData uri="http://schemas.openxmlformats.org/drawingml/2006/table">
            <a:tbl>
              <a:tblPr>
                <a:noFill/>
                <a:tableStyleId>{5F621A37-08D1-4F87-B3EF-D4788EA553C3}</a:tableStyleId>
              </a:tblPr>
              <a:tblGrid>
                <a:gridCol w="1948900"/>
                <a:gridCol w="1948900"/>
                <a:gridCol w="1948900"/>
                <a:gridCol w="1948900"/>
              </a:tblGrid>
              <a:tr h="645000">
                <a:tc>
                  <a:txBody>
                    <a:bodyPr/>
                    <a:lstStyle/>
                    <a:p>
                      <a:pPr indent="0" lvl="0" marL="0" rtl="0" algn="ctr">
                        <a:spcBef>
                          <a:spcPts val="0"/>
                        </a:spcBef>
                        <a:spcAft>
                          <a:spcPts val="0"/>
                        </a:spcAft>
                        <a:buNone/>
                      </a:pPr>
                      <a:r>
                        <a:t/>
                      </a:r>
                      <a:endParaRPr>
                        <a:latin typeface="Work Sans"/>
                        <a:ea typeface="Work Sans"/>
                        <a:cs typeface="Work Sans"/>
                        <a:sym typeface="Work Sans"/>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2000">
                          <a:solidFill>
                            <a:schemeClr val="lt1"/>
                          </a:solidFill>
                          <a:latin typeface="Sarala"/>
                          <a:ea typeface="Sarala"/>
                          <a:cs typeface="Sarala"/>
                          <a:sym typeface="Sarala"/>
                        </a:rPr>
                        <a:t>STAGE 1</a:t>
                      </a:r>
                      <a:endParaRPr b="1" sz="2000">
                        <a:solidFill>
                          <a:schemeClr val="lt1"/>
                        </a:solidFill>
                        <a:latin typeface="Sarala"/>
                        <a:ea typeface="Sarala"/>
                        <a:cs typeface="Sarala"/>
                        <a:sym typeface="Sarala"/>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Clr>
                          <a:schemeClr val="dk1"/>
                        </a:buClr>
                        <a:buSzPts val="1100"/>
                        <a:buFont typeface="Arial"/>
                        <a:buNone/>
                      </a:pPr>
                      <a:r>
                        <a:rPr b="1" lang="en" sz="2000">
                          <a:solidFill>
                            <a:schemeClr val="lt1"/>
                          </a:solidFill>
                          <a:latin typeface="Sarala"/>
                          <a:ea typeface="Sarala"/>
                          <a:cs typeface="Sarala"/>
                          <a:sym typeface="Sarala"/>
                        </a:rPr>
                        <a:t>STAGE 2</a:t>
                      </a:r>
                      <a:endParaRPr b="1" sz="2000">
                        <a:solidFill>
                          <a:schemeClr val="lt1"/>
                        </a:solidFill>
                        <a:latin typeface="Sarala"/>
                        <a:ea typeface="Sarala"/>
                        <a:cs typeface="Sarala"/>
                        <a:sym typeface="Sarala"/>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2000">
                          <a:solidFill>
                            <a:schemeClr val="lt1"/>
                          </a:solidFill>
                          <a:latin typeface="Sarala"/>
                          <a:ea typeface="Sarala"/>
                          <a:cs typeface="Sarala"/>
                          <a:sym typeface="Sarala"/>
                        </a:rPr>
                        <a:t>STAGE 3</a:t>
                      </a:r>
                      <a:endParaRPr b="1" sz="2000">
                        <a:solidFill>
                          <a:schemeClr val="lt1"/>
                        </a:solidFill>
                        <a:latin typeface="Sarala"/>
                        <a:ea typeface="Sarala"/>
                        <a:cs typeface="Sarala"/>
                        <a:sym typeface="Sarala"/>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2"/>
                    </a:solidFill>
                  </a:tcPr>
                </a:tc>
              </a:tr>
              <a:tr h="645000">
                <a:tc>
                  <a:txBody>
                    <a:bodyPr/>
                    <a:lstStyle/>
                    <a:p>
                      <a:pPr indent="0" lvl="0" marL="0" rtl="0" algn="ctr">
                        <a:spcBef>
                          <a:spcPts val="0"/>
                        </a:spcBef>
                        <a:spcAft>
                          <a:spcPts val="0"/>
                        </a:spcAft>
                        <a:buNone/>
                      </a:pPr>
                      <a:r>
                        <a:rPr b="1" lang="en" sz="2000">
                          <a:solidFill>
                            <a:schemeClr val="lt1"/>
                          </a:solidFill>
                          <a:latin typeface="Sarala"/>
                          <a:ea typeface="Sarala"/>
                          <a:cs typeface="Sarala"/>
                          <a:sym typeface="Sarala"/>
                        </a:rPr>
                        <a:t>MERCURY</a:t>
                      </a:r>
                      <a:endParaRPr b="1" sz="2000">
                        <a:solidFill>
                          <a:schemeClr val="lt1"/>
                        </a:solidFill>
                        <a:latin typeface="Sarala"/>
                        <a:ea typeface="Sarala"/>
                        <a:cs typeface="Sarala"/>
                        <a:sym typeface="Sarala"/>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latin typeface="Montserrat"/>
                          <a:ea typeface="Montserrat"/>
                          <a:cs typeface="Montserrat"/>
                          <a:sym typeface="Montserrat"/>
                        </a:rPr>
                        <a:t>Mercury is the smallest planet of them all</a:t>
                      </a:r>
                      <a:endParaRPr sz="1200">
                        <a:latin typeface="Montserrat"/>
                        <a:ea typeface="Montserrat"/>
                        <a:cs typeface="Montserrat"/>
                        <a:sym typeface="Montserrat"/>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latin typeface="Montserrat"/>
                          <a:ea typeface="Montserrat"/>
                          <a:cs typeface="Montserrat"/>
                          <a:sym typeface="Montserrat"/>
                        </a:rPr>
                        <a:t>Ceres is in the main asteroid belt</a:t>
                      </a:r>
                      <a:endParaRPr sz="1200">
                        <a:latin typeface="Montserrat"/>
                        <a:ea typeface="Montserrat"/>
                        <a:cs typeface="Montserrat"/>
                        <a:sym typeface="Montserrat"/>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latin typeface="Montserrat"/>
                          <a:ea typeface="Montserrat"/>
                          <a:cs typeface="Montserrat"/>
                          <a:sym typeface="Montserrat"/>
                        </a:rPr>
                        <a:t>Neptune is very far away from Earth</a:t>
                      </a:r>
                      <a:endParaRPr sz="1200">
                        <a:latin typeface="Montserrat"/>
                        <a:ea typeface="Montserrat"/>
                        <a:cs typeface="Montserrat"/>
                        <a:sym typeface="Montserrat"/>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r>
              <a:tr h="645000">
                <a:tc>
                  <a:txBody>
                    <a:bodyPr/>
                    <a:lstStyle/>
                    <a:p>
                      <a:pPr indent="0" lvl="0" marL="0" rtl="0" algn="ctr">
                        <a:spcBef>
                          <a:spcPts val="0"/>
                        </a:spcBef>
                        <a:spcAft>
                          <a:spcPts val="0"/>
                        </a:spcAft>
                        <a:buNone/>
                      </a:pPr>
                      <a:r>
                        <a:rPr b="1" lang="en" sz="2000">
                          <a:solidFill>
                            <a:schemeClr val="lt1"/>
                          </a:solidFill>
                          <a:latin typeface="Sarala"/>
                          <a:ea typeface="Sarala"/>
                          <a:cs typeface="Sarala"/>
                          <a:sym typeface="Sarala"/>
                        </a:rPr>
                        <a:t>MARS</a:t>
                      </a:r>
                      <a:endParaRPr b="1" sz="2000">
                        <a:solidFill>
                          <a:schemeClr val="lt1"/>
                        </a:solidFill>
                        <a:latin typeface="Sarala"/>
                        <a:ea typeface="Sarala"/>
                        <a:cs typeface="Sarala"/>
                        <a:sym typeface="Sarala"/>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latin typeface="Montserrat"/>
                          <a:ea typeface="Montserrat"/>
                          <a:cs typeface="Montserrat"/>
                          <a:sym typeface="Montserrat"/>
                        </a:rPr>
                        <a:t>Venus is the second planet from the Sun</a:t>
                      </a:r>
                      <a:endParaRPr sz="1200">
                        <a:latin typeface="Montserrat"/>
                        <a:ea typeface="Montserrat"/>
                        <a:cs typeface="Montserrat"/>
                        <a:sym typeface="Montserrat"/>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latin typeface="Montserrat"/>
                          <a:ea typeface="Montserrat"/>
                          <a:cs typeface="Montserrat"/>
                          <a:sym typeface="Montserrat"/>
                        </a:rPr>
                        <a:t>Jupiter is the biggest planet of them all</a:t>
                      </a:r>
                      <a:endParaRPr sz="1200">
                        <a:latin typeface="Montserrat"/>
                        <a:ea typeface="Montserrat"/>
                        <a:cs typeface="Montserrat"/>
                        <a:sym typeface="Montserrat"/>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latin typeface="Montserrat"/>
                          <a:ea typeface="Montserrat"/>
                          <a:cs typeface="Montserrat"/>
                          <a:sym typeface="Montserrat"/>
                        </a:rPr>
                        <a:t>Earth is the planet where we live on</a:t>
                      </a:r>
                      <a:endParaRPr sz="1200">
                        <a:latin typeface="Montserrat"/>
                        <a:ea typeface="Montserrat"/>
                        <a:cs typeface="Montserrat"/>
                        <a:sym typeface="Montserrat"/>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r>
              <a:tr h="645000">
                <a:tc>
                  <a:txBody>
                    <a:bodyPr/>
                    <a:lstStyle/>
                    <a:p>
                      <a:pPr indent="0" lvl="0" marL="0" rtl="0" algn="ctr">
                        <a:spcBef>
                          <a:spcPts val="0"/>
                        </a:spcBef>
                        <a:spcAft>
                          <a:spcPts val="0"/>
                        </a:spcAft>
                        <a:buNone/>
                      </a:pPr>
                      <a:r>
                        <a:rPr b="1" lang="en" sz="2000">
                          <a:solidFill>
                            <a:schemeClr val="lt1"/>
                          </a:solidFill>
                          <a:latin typeface="Sarala"/>
                          <a:ea typeface="Sarala"/>
                          <a:cs typeface="Sarala"/>
                          <a:sym typeface="Sarala"/>
                        </a:rPr>
                        <a:t>JUPITER</a:t>
                      </a:r>
                      <a:endParaRPr b="1" sz="2000">
                        <a:solidFill>
                          <a:schemeClr val="lt1"/>
                        </a:solidFill>
                        <a:latin typeface="Sarala"/>
                        <a:ea typeface="Sarala"/>
                        <a:cs typeface="Sarala"/>
                        <a:sym typeface="Sarala"/>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latin typeface="Montserrat"/>
                          <a:ea typeface="Montserrat"/>
                          <a:cs typeface="Montserrat"/>
                          <a:sym typeface="Montserrat"/>
                        </a:rPr>
                        <a:t>Pluto is </a:t>
                      </a:r>
                      <a:r>
                        <a:rPr lang="en" sz="1200">
                          <a:latin typeface="Montserrat"/>
                          <a:ea typeface="Montserrat"/>
                          <a:cs typeface="Montserrat"/>
                          <a:sym typeface="Montserrat"/>
                        </a:rPr>
                        <a:t>an icy dwarf planet</a:t>
                      </a:r>
                      <a:endParaRPr sz="1200">
                        <a:latin typeface="Montserrat"/>
                        <a:ea typeface="Montserrat"/>
                        <a:cs typeface="Montserrat"/>
                        <a:sym typeface="Montserrat"/>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latin typeface="Montserrat"/>
                          <a:ea typeface="Montserrat"/>
                          <a:cs typeface="Montserrat"/>
                          <a:sym typeface="Montserrat"/>
                        </a:rPr>
                        <a:t>Mars is actually a cold place</a:t>
                      </a:r>
                      <a:endParaRPr sz="1200">
                        <a:latin typeface="Montserrat"/>
                        <a:ea typeface="Montserrat"/>
                        <a:cs typeface="Montserrat"/>
                        <a:sym typeface="Montserrat"/>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latin typeface="Montserrat"/>
                          <a:ea typeface="Montserrat"/>
                          <a:cs typeface="Montserrat"/>
                          <a:sym typeface="Montserrat"/>
                        </a:rPr>
                        <a:t>Saturn is a gas giant and has several rings</a:t>
                      </a:r>
                      <a:endParaRPr sz="1200">
                        <a:latin typeface="Montserrat"/>
                        <a:ea typeface="Montserrat"/>
                        <a:cs typeface="Montserrat"/>
                        <a:sym typeface="Montserrat"/>
                      </a:endParaRPr>
                    </a:p>
                  </a:txBody>
                  <a:tcPr marT="91425" marB="91425" marR="91425" marL="91425" anchor="ctr">
                    <a:lnL cap="flat" cmpd="sng" w="76200">
                      <a:solidFill>
                        <a:schemeClr val="lt1"/>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chemeClr val="accent3"/>
                    </a:solidFill>
                  </a:tcPr>
                </a:tc>
              </a:tr>
            </a:tbl>
          </a:graphicData>
        </a:graphic>
      </p:graphicFrame>
      <p:sp>
        <p:nvSpPr>
          <p:cNvPr id="563" name="Google Shape;563;p43"/>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a:t>
            </a:r>
            <a:r>
              <a:rPr lang="en">
                <a:solidFill>
                  <a:schemeClr val="dk2"/>
                </a:solidFill>
              </a:rPr>
              <a:t>STAGES</a:t>
            </a:r>
            <a:endParaRPr>
              <a:solidFill>
                <a:schemeClr val="dk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44"/>
          <p:cNvSpPr txBox="1"/>
          <p:nvPr>
            <p:ph idx="15"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a:t>
            </a:r>
            <a:r>
              <a:rPr lang="en">
                <a:solidFill>
                  <a:schemeClr val="lt1"/>
                </a:solidFill>
              </a:rPr>
              <a:t>PARTNERS</a:t>
            </a:r>
            <a:endParaRPr>
              <a:solidFill>
                <a:schemeClr val="lt1"/>
              </a:solidFill>
            </a:endParaRPr>
          </a:p>
        </p:txBody>
      </p:sp>
      <p:sp>
        <p:nvSpPr>
          <p:cNvPr id="569" name="Google Shape;569;p44"/>
          <p:cNvSpPr txBox="1"/>
          <p:nvPr>
            <p:ph type="title"/>
          </p:nvPr>
        </p:nvSpPr>
        <p:spPr>
          <a:xfrm>
            <a:off x="986300" y="2162570"/>
            <a:ext cx="205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70" name="Google Shape;570;p44"/>
          <p:cNvSpPr txBox="1"/>
          <p:nvPr>
            <p:ph idx="1" type="subTitle"/>
          </p:nvPr>
        </p:nvSpPr>
        <p:spPr>
          <a:xfrm>
            <a:off x="813650" y="2609843"/>
            <a:ext cx="24006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571" name="Google Shape;571;p44"/>
          <p:cNvSpPr txBox="1"/>
          <p:nvPr>
            <p:ph idx="2" type="title"/>
          </p:nvPr>
        </p:nvSpPr>
        <p:spPr>
          <a:xfrm>
            <a:off x="3544350" y="2162570"/>
            <a:ext cx="205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72" name="Google Shape;572;p44"/>
          <p:cNvSpPr txBox="1"/>
          <p:nvPr>
            <p:ph idx="3" type="subTitle"/>
          </p:nvPr>
        </p:nvSpPr>
        <p:spPr>
          <a:xfrm>
            <a:off x="3371700" y="2609843"/>
            <a:ext cx="24006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573" name="Google Shape;573;p44"/>
          <p:cNvSpPr txBox="1"/>
          <p:nvPr>
            <p:ph idx="4" type="title"/>
          </p:nvPr>
        </p:nvSpPr>
        <p:spPr>
          <a:xfrm>
            <a:off x="6102400" y="2162570"/>
            <a:ext cx="205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74" name="Google Shape;574;p44"/>
          <p:cNvSpPr txBox="1"/>
          <p:nvPr>
            <p:ph idx="5" type="subTitle"/>
          </p:nvPr>
        </p:nvSpPr>
        <p:spPr>
          <a:xfrm>
            <a:off x="5929750" y="2609843"/>
            <a:ext cx="24006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a:p>
            <a:pPr indent="0" lvl="0" marL="0" rtl="0" algn="ctr">
              <a:spcBef>
                <a:spcPts val="0"/>
              </a:spcBef>
              <a:spcAft>
                <a:spcPts val="0"/>
              </a:spcAft>
              <a:buNone/>
            </a:pPr>
            <a:r>
              <a:t/>
            </a:r>
            <a:endParaRPr/>
          </a:p>
        </p:txBody>
      </p:sp>
      <p:sp>
        <p:nvSpPr>
          <p:cNvPr id="575" name="Google Shape;575;p44"/>
          <p:cNvSpPr txBox="1"/>
          <p:nvPr>
            <p:ph idx="6" type="title"/>
          </p:nvPr>
        </p:nvSpPr>
        <p:spPr>
          <a:xfrm>
            <a:off x="986300" y="3502195"/>
            <a:ext cx="205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576" name="Google Shape;576;p44"/>
          <p:cNvSpPr txBox="1"/>
          <p:nvPr>
            <p:ph idx="7" type="subTitle"/>
          </p:nvPr>
        </p:nvSpPr>
        <p:spPr>
          <a:xfrm>
            <a:off x="813650" y="3949481"/>
            <a:ext cx="24006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577" name="Google Shape;577;p44"/>
          <p:cNvSpPr txBox="1"/>
          <p:nvPr>
            <p:ph idx="8" type="title"/>
          </p:nvPr>
        </p:nvSpPr>
        <p:spPr>
          <a:xfrm>
            <a:off x="3544350" y="3502195"/>
            <a:ext cx="205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78" name="Google Shape;578;p44"/>
          <p:cNvSpPr txBox="1"/>
          <p:nvPr>
            <p:ph idx="9" type="subTitle"/>
          </p:nvPr>
        </p:nvSpPr>
        <p:spPr>
          <a:xfrm>
            <a:off x="3371700" y="3949481"/>
            <a:ext cx="24006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composed of hydrogen and helium</a:t>
            </a:r>
            <a:endParaRPr/>
          </a:p>
        </p:txBody>
      </p:sp>
      <p:sp>
        <p:nvSpPr>
          <p:cNvPr id="579" name="Google Shape;579;p44"/>
          <p:cNvSpPr txBox="1"/>
          <p:nvPr>
            <p:ph idx="13" type="title"/>
          </p:nvPr>
        </p:nvSpPr>
        <p:spPr>
          <a:xfrm>
            <a:off x="6102400" y="3502195"/>
            <a:ext cx="205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80" name="Google Shape;580;p44"/>
          <p:cNvSpPr txBox="1"/>
          <p:nvPr>
            <p:ph idx="14" type="subTitle"/>
          </p:nvPr>
        </p:nvSpPr>
        <p:spPr>
          <a:xfrm>
            <a:off x="5929750" y="3949481"/>
            <a:ext cx="24006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7"/>
          <p:cNvSpPr txBox="1"/>
          <p:nvPr>
            <p:ph idx="21"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rPr>
              <a:t>TABLE </a:t>
            </a:r>
            <a:r>
              <a:rPr lang="en">
                <a:solidFill>
                  <a:schemeClr val="lt2"/>
                </a:solidFill>
              </a:rPr>
              <a:t>OF </a:t>
            </a:r>
            <a:r>
              <a:rPr lang="en">
                <a:solidFill>
                  <a:schemeClr val="accent1"/>
                </a:solidFill>
              </a:rPr>
              <a:t>CONTENTS</a:t>
            </a:r>
            <a:endParaRPr>
              <a:solidFill>
                <a:schemeClr val="accent1"/>
              </a:solidFill>
            </a:endParaRPr>
          </a:p>
        </p:txBody>
      </p:sp>
      <p:sp>
        <p:nvSpPr>
          <p:cNvPr id="204" name="Google Shape;204;p27"/>
          <p:cNvSpPr txBox="1"/>
          <p:nvPr>
            <p:ph type="title"/>
          </p:nvPr>
        </p:nvSpPr>
        <p:spPr>
          <a:xfrm>
            <a:off x="661250" y="2573524"/>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Abstract</a:t>
            </a:r>
            <a:endParaRPr/>
          </a:p>
        </p:txBody>
      </p:sp>
      <p:sp>
        <p:nvSpPr>
          <p:cNvPr id="205" name="Google Shape;205;p27"/>
          <p:cNvSpPr txBox="1"/>
          <p:nvPr>
            <p:ph idx="1" type="subTitle"/>
          </p:nvPr>
        </p:nvSpPr>
        <p:spPr>
          <a:xfrm>
            <a:off x="661250" y="2897968"/>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Topic of the section</a:t>
            </a:r>
            <a:endParaRPr/>
          </a:p>
        </p:txBody>
      </p:sp>
      <p:sp>
        <p:nvSpPr>
          <p:cNvPr id="206" name="Google Shape;206;p27"/>
          <p:cNvSpPr txBox="1"/>
          <p:nvPr>
            <p:ph idx="2" type="title"/>
          </p:nvPr>
        </p:nvSpPr>
        <p:spPr>
          <a:xfrm>
            <a:off x="970850" y="2239374"/>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07" name="Google Shape;207;p27"/>
          <p:cNvSpPr txBox="1"/>
          <p:nvPr>
            <p:ph idx="3" type="title"/>
          </p:nvPr>
        </p:nvSpPr>
        <p:spPr>
          <a:xfrm>
            <a:off x="3371700" y="2573524"/>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208" name="Google Shape;208;p27"/>
          <p:cNvSpPr txBox="1"/>
          <p:nvPr>
            <p:ph idx="4" type="subTitle"/>
          </p:nvPr>
        </p:nvSpPr>
        <p:spPr>
          <a:xfrm>
            <a:off x="3371700" y="2897968"/>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Concept Learning</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t/>
            </a:r>
            <a:endParaRPr/>
          </a:p>
        </p:txBody>
      </p:sp>
      <p:sp>
        <p:nvSpPr>
          <p:cNvPr id="209" name="Google Shape;209;p27"/>
          <p:cNvSpPr txBox="1"/>
          <p:nvPr>
            <p:ph idx="5" type="title"/>
          </p:nvPr>
        </p:nvSpPr>
        <p:spPr>
          <a:xfrm>
            <a:off x="3681300" y="2239374"/>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0" name="Google Shape;210;p27"/>
          <p:cNvSpPr txBox="1"/>
          <p:nvPr>
            <p:ph idx="6" type="title"/>
          </p:nvPr>
        </p:nvSpPr>
        <p:spPr>
          <a:xfrm>
            <a:off x="6082150" y="2573524"/>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Implementation</a:t>
            </a:r>
            <a:endParaRPr/>
          </a:p>
        </p:txBody>
      </p:sp>
      <p:sp>
        <p:nvSpPr>
          <p:cNvPr id="211" name="Google Shape;211;p27"/>
          <p:cNvSpPr txBox="1"/>
          <p:nvPr>
            <p:ph idx="7" type="subTitle"/>
          </p:nvPr>
        </p:nvSpPr>
        <p:spPr>
          <a:xfrm>
            <a:off x="6082150" y="2897968"/>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How we implemented our model?</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t/>
            </a:r>
            <a:endParaRPr/>
          </a:p>
        </p:txBody>
      </p:sp>
      <p:sp>
        <p:nvSpPr>
          <p:cNvPr id="212" name="Google Shape;212;p27"/>
          <p:cNvSpPr txBox="1"/>
          <p:nvPr>
            <p:ph idx="8" type="title"/>
          </p:nvPr>
        </p:nvSpPr>
        <p:spPr>
          <a:xfrm>
            <a:off x="6391750" y="2239374"/>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3" name="Google Shape;213;p27"/>
          <p:cNvSpPr txBox="1"/>
          <p:nvPr>
            <p:ph idx="9" type="title"/>
          </p:nvPr>
        </p:nvSpPr>
        <p:spPr>
          <a:xfrm>
            <a:off x="661250" y="3836962"/>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Observations</a:t>
            </a:r>
            <a:endParaRPr/>
          </a:p>
        </p:txBody>
      </p:sp>
      <p:sp>
        <p:nvSpPr>
          <p:cNvPr id="214" name="Google Shape;214;p27"/>
          <p:cNvSpPr txBox="1"/>
          <p:nvPr>
            <p:ph idx="13" type="subTitle"/>
          </p:nvPr>
        </p:nvSpPr>
        <p:spPr>
          <a:xfrm>
            <a:off x="661250" y="4161414"/>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Inferences of the Model</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t/>
            </a:r>
            <a:endParaRPr/>
          </a:p>
        </p:txBody>
      </p:sp>
      <p:sp>
        <p:nvSpPr>
          <p:cNvPr id="215" name="Google Shape;215;p27"/>
          <p:cNvSpPr txBox="1"/>
          <p:nvPr>
            <p:ph idx="14" type="title"/>
          </p:nvPr>
        </p:nvSpPr>
        <p:spPr>
          <a:xfrm>
            <a:off x="970850" y="3502812"/>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16" name="Google Shape;216;p27"/>
          <p:cNvSpPr txBox="1"/>
          <p:nvPr>
            <p:ph idx="15" type="title"/>
          </p:nvPr>
        </p:nvSpPr>
        <p:spPr>
          <a:xfrm>
            <a:off x="3371700" y="3836962"/>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Error Analysis</a:t>
            </a:r>
            <a:endParaRPr/>
          </a:p>
        </p:txBody>
      </p:sp>
      <p:sp>
        <p:nvSpPr>
          <p:cNvPr id="217" name="Google Shape;217;p27"/>
          <p:cNvSpPr txBox="1"/>
          <p:nvPr>
            <p:ph idx="16" type="subTitle"/>
          </p:nvPr>
        </p:nvSpPr>
        <p:spPr>
          <a:xfrm>
            <a:off x="3371700" y="4161414"/>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Comparison between different models</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t/>
            </a:r>
            <a:endParaRPr/>
          </a:p>
        </p:txBody>
      </p:sp>
      <p:sp>
        <p:nvSpPr>
          <p:cNvPr id="218" name="Google Shape;218;p27"/>
          <p:cNvSpPr txBox="1"/>
          <p:nvPr>
            <p:ph idx="17" type="title"/>
          </p:nvPr>
        </p:nvSpPr>
        <p:spPr>
          <a:xfrm>
            <a:off x="3681300" y="3502812"/>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19" name="Google Shape;219;p27"/>
          <p:cNvSpPr txBox="1"/>
          <p:nvPr>
            <p:ph idx="18" type="title"/>
          </p:nvPr>
        </p:nvSpPr>
        <p:spPr>
          <a:xfrm>
            <a:off x="6082150" y="3836962"/>
            <a:ext cx="24006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220" name="Google Shape;220;p27"/>
          <p:cNvSpPr txBox="1"/>
          <p:nvPr>
            <p:ph idx="19" type="subTitle"/>
          </p:nvPr>
        </p:nvSpPr>
        <p:spPr>
          <a:xfrm>
            <a:off x="6082150" y="4161414"/>
            <a:ext cx="2400600" cy="37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 end</a:t>
            </a:r>
            <a:endParaRPr/>
          </a:p>
          <a:p>
            <a:pPr indent="0" lvl="0" marL="0" rtl="0" algn="ctr">
              <a:spcBef>
                <a:spcPts val="0"/>
              </a:spcBef>
              <a:spcAft>
                <a:spcPts val="0"/>
              </a:spcAft>
              <a:buClr>
                <a:schemeClr val="dk1"/>
              </a:buClr>
              <a:buSzPts val="1100"/>
              <a:buFont typeface="Arial"/>
              <a:buNone/>
            </a:pPr>
            <a:r>
              <a:t/>
            </a:r>
            <a:endParaRPr/>
          </a:p>
        </p:txBody>
      </p:sp>
      <p:sp>
        <p:nvSpPr>
          <p:cNvPr id="221" name="Google Shape;221;p27"/>
          <p:cNvSpPr txBox="1"/>
          <p:nvPr>
            <p:ph idx="20" type="title"/>
          </p:nvPr>
        </p:nvSpPr>
        <p:spPr>
          <a:xfrm>
            <a:off x="6391750" y="3502812"/>
            <a:ext cx="17814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pic>
        <p:nvPicPr>
          <p:cNvPr id="585" name="Google Shape;585;p45"/>
          <p:cNvPicPr preferRelativeResize="0"/>
          <p:nvPr/>
        </p:nvPicPr>
        <p:blipFill rotWithShape="1">
          <a:blip r:embed="rId3">
            <a:alphaModFix/>
          </a:blip>
          <a:srcRect b="13329" l="0" r="4443" t="0"/>
          <a:stretch/>
        </p:blipFill>
        <p:spPr>
          <a:xfrm>
            <a:off x="4229075" y="685800"/>
            <a:ext cx="4914926" cy="4457700"/>
          </a:xfrm>
          <a:prstGeom prst="rect">
            <a:avLst/>
          </a:prstGeom>
          <a:noFill/>
          <a:ln>
            <a:noFill/>
          </a:ln>
        </p:spPr>
      </p:pic>
      <p:sp>
        <p:nvSpPr>
          <p:cNvPr id="586" name="Google Shape;586;p45"/>
          <p:cNvSpPr txBox="1"/>
          <p:nvPr>
            <p:ph type="ctrTitle"/>
          </p:nvPr>
        </p:nvSpPr>
        <p:spPr>
          <a:xfrm>
            <a:off x="592425" y="594400"/>
            <a:ext cx="2691300" cy="13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THANK</a:t>
            </a:r>
            <a:endParaRPr/>
          </a:p>
          <a:p>
            <a:pPr indent="0" lvl="0" marL="0" rtl="0" algn="ctr">
              <a:spcBef>
                <a:spcPts val="0"/>
              </a:spcBef>
              <a:spcAft>
                <a:spcPts val="0"/>
              </a:spcAft>
              <a:buNone/>
            </a:pPr>
            <a:r>
              <a:rPr lang="en">
                <a:solidFill>
                  <a:schemeClr val="lt1"/>
                </a:solidFill>
              </a:rPr>
              <a:t>YOU!!!!!</a:t>
            </a:r>
            <a:endParaRPr>
              <a:solidFill>
                <a:schemeClr val="lt1"/>
              </a:solidFill>
            </a:endParaRPr>
          </a:p>
        </p:txBody>
      </p:sp>
      <p:sp>
        <p:nvSpPr>
          <p:cNvPr id="587" name="Google Shape;587;p45"/>
          <p:cNvSpPr txBox="1"/>
          <p:nvPr>
            <p:ph idx="1" type="subTitle"/>
          </p:nvPr>
        </p:nvSpPr>
        <p:spPr>
          <a:xfrm>
            <a:off x="592423" y="1908225"/>
            <a:ext cx="2691300" cy="102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have any questions?</a:t>
            </a:r>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+91 620 421 838</a:t>
            </a:r>
            <a:endParaRPr/>
          </a:p>
          <a:p>
            <a:pPr indent="0" lvl="0" marL="0" rtl="0" algn="ctr">
              <a:spcBef>
                <a:spcPts val="0"/>
              </a:spcBef>
              <a:spcAft>
                <a:spcPts val="0"/>
              </a:spcAft>
              <a:buNone/>
            </a:pPr>
            <a:r>
              <a:rPr lang="en"/>
              <a:t>yourcompany.com</a:t>
            </a:r>
            <a:endParaRPr/>
          </a:p>
          <a:p>
            <a:pPr indent="0" lvl="0" marL="0" rtl="0" algn="ctr">
              <a:spcBef>
                <a:spcPts val="0"/>
              </a:spcBef>
              <a:spcAft>
                <a:spcPts val="0"/>
              </a:spcAft>
              <a:buNone/>
            </a:pPr>
            <a:r>
              <a:t/>
            </a:r>
            <a:endParaRPr/>
          </a:p>
        </p:txBody>
      </p:sp>
      <p:sp>
        <p:nvSpPr>
          <p:cNvPr id="588" name="Google Shape;588;p45"/>
          <p:cNvSpPr txBox="1"/>
          <p:nvPr/>
        </p:nvSpPr>
        <p:spPr>
          <a:xfrm>
            <a:off x="602176" y="4159875"/>
            <a:ext cx="2691300" cy="3570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50">
                <a:solidFill>
                  <a:schemeClr val="lt1"/>
                </a:solidFill>
                <a:latin typeface="Montserrat"/>
                <a:ea typeface="Montserrat"/>
                <a:cs typeface="Montserrat"/>
                <a:sym typeface="Montserrat"/>
              </a:rPr>
              <a:t>Please keep this slide for attribution</a:t>
            </a:r>
            <a:endParaRPr sz="1050">
              <a:solidFill>
                <a:schemeClr val="lt1"/>
              </a:solidFill>
              <a:latin typeface="Montserrat"/>
              <a:ea typeface="Montserrat"/>
              <a:cs typeface="Montserrat"/>
              <a:sym typeface="Montserrat"/>
            </a:endParaRPr>
          </a:p>
        </p:txBody>
      </p:sp>
      <p:grpSp>
        <p:nvGrpSpPr>
          <p:cNvPr id="589" name="Google Shape;589;p45"/>
          <p:cNvGrpSpPr/>
          <p:nvPr/>
        </p:nvGrpSpPr>
        <p:grpSpPr>
          <a:xfrm>
            <a:off x="1752163" y="3070382"/>
            <a:ext cx="377873" cy="378032"/>
            <a:chOff x="1379798" y="1723250"/>
            <a:chExt cx="397887" cy="397887"/>
          </a:xfrm>
        </p:grpSpPr>
        <p:sp>
          <p:nvSpPr>
            <p:cNvPr id="590" name="Google Shape;590;p4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45"/>
          <p:cNvGrpSpPr/>
          <p:nvPr/>
        </p:nvGrpSpPr>
        <p:grpSpPr>
          <a:xfrm>
            <a:off x="716863" y="3070382"/>
            <a:ext cx="377893" cy="378032"/>
            <a:chOff x="266768" y="1721375"/>
            <a:chExt cx="397907" cy="397887"/>
          </a:xfrm>
        </p:grpSpPr>
        <p:sp>
          <p:nvSpPr>
            <p:cNvPr id="595" name="Google Shape;595;p4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45"/>
          <p:cNvGrpSpPr/>
          <p:nvPr/>
        </p:nvGrpSpPr>
        <p:grpSpPr>
          <a:xfrm>
            <a:off x="1234527" y="3070382"/>
            <a:ext cx="377853" cy="378032"/>
            <a:chOff x="864491" y="1723250"/>
            <a:chExt cx="397866" cy="397887"/>
          </a:xfrm>
        </p:grpSpPr>
        <p:sp>
          <p:nvSpPr>
            <p:cNvPr id="598" name="Google Shape;598;p4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45"/>
          <p:cNvGrpSpPr/>
          <p:nvPr/>
        </p:nvGrpSpPr>
        <p:grpSpPr>
          <a:xfrm>
            <a:off x="2270073" y="3069370"/>
            <a:ext cx="380002" cy="380041"/>
            <a:chOff x="4417380" y="1687279"/>
            <a:chExt cx="397907" cy="397907"/>
          </a:xfrm>
        </p:grpSpPr>
        <p:sp>
          <p:nvSpPr>
            <p:cNvPr id="602" name="Google Shape;602;p45"/>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5"/>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45"/>
          <p:cNvGrpSpPr/>
          <p:nvPr/>
        </p:nvGrpSpPr>
        <p:grpSpPr>
          <a:xfrm>
            <a:off x="2779073" y="3069370"/>
            <a:ext cx="380002" cy="380041"/>
            <a:chOff x="4933458" y="1687279"/>
            <a:chExt cx="397907" cy="397907"/>
          </a:xfrm>
        </p:grpSpPr>
        <p:sp>
          <p:nvSpPr>
            <p:cNvPr id="605" name="Google Shape;605;p45"/>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5"/>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45"/>
          <p:cNvGrpSpPr/>
          <p:nvPr/>
        </p:nvGrpSpPr>
        <p:grpSpPr>
          <a:xfrm>
            <a:off x="0" y="0"/>
            <a:ext cx="9143975" cy="5143500"/>
            <a:chOff x="0" y="0"/>
            <a:chExt cx="9143975" cy="5143500"/>
          </a:xfrm>
        </p:grpSpPr>
        <p:sp>
          <p:nvSpPr>
            <p:cNvPr id="608" name="Google Shape;608;p45"/>
            <p:cNvSpPr/>
            <p:nvPr/>
          </p:nvSpPr>
          <p:spPr>
            <a:xfrm>
              <a:off x="8430775" y="0"/>
              <a:ext cx="713100" cy="35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5"/>
            <p:cNvSpPr/>
            <p:nvPr/>
          </p:nvSpPr>
          <p:spPr>
            <a:xfrm>
              <a:off x="0" y="4787100"/>
              <a:ext cx="713100" cy="35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5"/>
            <p:cNvSpPr/>
            <p:nvPr/>
          </p:nvSpPr>
          <p:spPr>
            <a:xfrm>
              <a:off x="7791875" y="4787100"/>
              <a:ext cx="1352100" cy="35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5"/>
            <p:cNvSpPr/>
            <p:nvPr/>
          </p:nvSpPr>
          <p:spPr>
            <a:xfrm>
              <a:off x="3887725" y="1075800"/>
              <a:ext cx="2293200" cy="35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 name="Google Shape;612;p45"/>
          <p:cNvSpPr/>
          <p:nvPr/>
        </p:nvSpPr>
        <p:spPr>
          <a:xfrm>
            <a:off x="3538075" y="0"/>
            <a:ext cx="33159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5"/>
          <p:cNvSpPr/>
          <p:nvPr/>
        </p:nvSpPr>
        <p:spPr>
          <a:xfrm>
            <a:off x="3538075" y="0"/>
            <a:ext cx="33159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46"/>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a:t>
            </a:r>
            <a:r>
              <a:rPr lang="en">
                <a:solidFill>
                  <a:schemeClr val="accent1"/>
                </a:solidFill>
              </a:rPr>
              <a:t>RESOURCES</a:t>
            </a:r>
            <a:endParaRPr>
              <a:solidFill>
                <a:schemeClr val="accent1"/>
              </a:solidFill>
            </a:endParaRPr>
          </a:p>
        </p:txBody>
      </p:sp>
      <p:pic>
        <p:nvPicPr>
          <p:cNvPr id="619" name="Google Shape;619;p46">
            <a:hlinkClick r:id="rId3"/>
          </p:cNvPr>
          <p:cNvPicPr preferRelativeResize="0"/>
          <p:nvPr/>
        </p:nvPicPr>
        <p:blipFill rotWithShape="1">
          <a:blip r:embed="rId4">
            <a:alphaModFix/>
          </a:blip>
          <a:srcRect b="9793" l="0" r="0" t="9801"/>
          <a:stretch/>
        </p:blipFill>
        <p:spPr>
          <a:xfrm>
            <a:off x="6496796" y="1339278"/>
            <a:ext cx="1901246" cy="1528650"/>
          </a:xfrm>
          <a:prstGeom prst="rect">
            <a:avLst/>
          </a:prstGeom>
          <a:noFill/>
          <a:ln>
            <a:noFill/>
          </a:ln>
        </p:spPr>
      </p:pic>
      <p:pic>
        <p:nvPicPr>
          <p:cNvPr id="620" name="Google Shape;620;p46">
            <a:hlinkClick r:id="rId5"/>
          </p:cNvPr>
          <p:cNvPicPr preferRelativeResize="0"/>
          <p:nvPr/>
        </p:nvPicPr>
        <p:blipFill rotWithShape="1">
          <a:blip r:embed="rId6">
            <a:alphaModFix/>
          </a:blip>
          <a:srcRect b="12484" l="24907" r="13500" t="12491"/>
          <a:stretch/>
        </p:blipFill>
        <p:spPr>
          <a:xfrm>
            <a:off x="3074494" y="2802715"/>
            <a:ext cx="1175630" cy="1431984"/>
          </a:xfrm>
          <a:prstGeom prst="rect">
            <a:avLst/>
          </a:prstGeom>
          <a:noFill/>
          <a:ln>
            <a:noFill/>
          </a:ln>
        </p:spPr>
      </p:pic>
      <p:pic>
        <p:nvPicPr>
          <p:cNvPr id="621" name="Google Shape;621;p46">
            <a:hlinkClick r:id="rId7"/>
          </p:cNvPr>
          <p:cNvPicPr preferRelativeResize="0"/>
          <p:nvPr/>
        </p:nvPicPr>
        <p:blipFill rotWithShape="1">
          <a:blip r:embed="rId8">
            <a:alphaModFix/>
          </a:blip>
          <a:srcRect b="9618" l="22246" r="22246" t="9618"/>
          <a:stretch/>
        </p:blipFill>
        <p:spPr>
          <a:xfrm>
            <a:off x="770703" y="1367189"/>
            <a:ext cx="2022862" cy="2943250"/>
          </a:xfrm>
          <a:prstGeom prst="rect">
            <a:avLst/>
          </a:prstGeom>
          <a:noFill/>
          <a:ln>
            <a:noFill/>
          </a:ln>
        </p:spPr>
      </p:pic>
      <p:pic>
        <p:nvPicPr>
          <p:cNvPr id="622" name="Google Shape;622;p46">
            <a:hlinkClick r:id="rId9"/>
          </p:cNvPr>
          <p:cNvPicPr preferRelativeResize="0"/>
          <p:nvPr/>
        </p:nvPicPr>
        <p:blipFill rotWithShape="1">
          <a:blip r:embed="rId10">
            <a:alphaModFix/>
          </a:blip>
          <a:srcRect b="14192" l="11389" r="11396" t="14199"/>
          <a:stretch/>
        </p:blipFill>
        <p:spPr>
          <a:xfrm>
            <a:off x="2793563" y="1397148"/>
            <a:ext cx="1520490" cy="1409984"/>
          </a:xfrm>
          <a:prstGeom prst="rect">
            <a:avLst/>
          </a:prstGeom>
          <a:noFill/>
          <a:ln>
            <a:noFill/>
          </a:ln>
        </p:spPr>
      </p:pic>
      <p:pic>
        <p:nvPicPr>
          <p:cNvPr id="623" name="Google Shape;623;p46">
            <a:hlinkClick r:id="rId11"/>
          </p:cNvPr>
          <p:cNvPicPr preferRelativeResize="0"/>
          <p:nvPr/>
        </p:nvPicPr>
        <p:blipFill rotWithShape="1">
          <a:blip r:embed="rId12">
            <a:alphaModFix/>
          </a:blip>
          <a:srcRect b="14229" l="11016" r="11016" t="14229"/>
          <a:stretch/>
        </p:blipFill>
        <p:spPr>
          <a:xfrm>
            <a:off x="4531053" y="2807126"/>
            <a:ext cx="1600430" cy="1468482"/>
          </a:xfrm>
          <a:prstGeom prst="rect">
            <a:avLst/>
          </a:prstGeom>
          <a:noFill/>
          <a:ln>
            <a:noFill/>
          </a:ln>
        </p:spPr>
      </p:pic>
      <p:pic>
        <p:nvPicPr>
          <p:cNvPr id="624" name="Google Shape;624;p46">
            <a:hlinkClick r:id="rId13"/>
          </p:cNvPr>
          <p:cNvPicPr preferRelativeResize="0"/>
          <p:nvPr/>
        </p:nvPicPr>
        <p:blipFill rotWithShape="1">
          <a:blip r:embed="rId14">
            <a:alphaModFix/>
          </a:blip>
          <a:srcRect b="10840" l="11792" r="11784" t="10832"/>
          <a:stretch/>
        </p:blipFill>
        <p:spPr>
          <a:xfrm>
            <a:off x="4531064" y="1312315"/>
            <a:ext cx="1520490" cy="1558416"/>
          </a:xfrm>
          <a:prstGeom prst="rect">
            <a:avLst/>
          </a:prstGeom>
          <a:noFill/>
          <a:ln>
            <a:noFill/>
          </a:ln>
        </p:spPr>
      </p:pic>
      <p:pic>
        <p:nvPicPr>
          <p:cNvPr id="625" name="Google Shape;625;p46">
            <a:hlinkClick r:id="rId15"/>
          </p:cNvPr>
          <p:cNvPicPr preferRelativeResize="0"/>
          <p:nvPr/>
        </p:nvPicPr>
        <p:blipFill rotWithShape="1">
          <a:blip r:embed="rId16">
            <a:alphaModFix/>
          </a:blip>
          <a:srcRect b="11413" l="0" r="0" t="11413"/>
          <a:stretch/>
        </p:blipFill>
        <p:spPr>
          <a:xfrm>
            <a:off x="6496788" y="2892308"/>
            <a:ext cx="1791012" cy="1382208"/>
          </a:xfrm>
          <a:prstGeom prst="rect">
            <a:avLst/>
          </a:prstGeom>
          <a:noFill/>
          <a:ln>
            <a:noFill/>
          </a:ln>
        </p:spPr>
      </p:pic>
      <p:sp>
        <p:nvSpPr>
          <p:cNvPr id="626" name="Google Shape;626;p46"/>
          <p:cNvSpPr txBox="1"/>
          <p:nvPr/>
        </p:nvSpPr>
        <p:spPr>
          <a:xfrm>
            <a:off x="728700" y="4369596"/>
            <a:ext cx="7412700" cy="23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Montserrat"/>
                <a:ea typeface="Montserrat"/>
                <a:cs typeface="Montserrat"/>
                <a:sym typeface="Montserrat"/>
              </a:rPr>
              <a:t>Find more illustrations like these on </a:t>
            </a:r>
            <a:r>
              <a:rPr lang="en" sz="1100">
                <a:solidFill>
                  <a:schemeClr val="hlink"/>
                </a:solidFill>
                <a:uFill>
                  <a:noFill/>
                </a:uFill>
                <a:latin typeface="Montserrat SemiBold"/>
                <a:ea typeface="Montserrat SemiBold"/>
                <a:cs typeface="Montserrat SemiBold"/>
                <a:sym typeface="Montserrat SemiBold"/>
                <a:hlinkClick r:id="rId17"/>
              </a:rPr>
              <a:t>Stories by Freepik</a:t>
            </a:r>
            <a:endParaRPr sz="1100">
              <a:latin typeface="Montserrat SemiBold"/>
              <a:ea typeface="Montserrat SemiBold"/>
              <a:cs typeface="Montserrat SemiBold"/>
              <a:sym typeface="Montserrat Semi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47"/>
          <p:cNvSpPr txBox="1"/>
          <p:nvPr>
            <p:ph idx="1" type="body"/>
          </p:nvPr>
        </p:nvSpPr>
        <p:spPr>
          <a:xfrm>
            <a:off x="606475" y="1988594"/>
            <a:ext cx="3365400" cy="23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accent1"/>
                </a:solidFill>
                <a:latin typeface="Sarala"/>
                <a:ea typeface="Sarala"/>
                <a:cs typeface="Sarala"/>
                <a:sym typeface="Sarala"/>
              </a:rPr>
              <a:t>PHOTOS:</a:t>
            </a:r>
            <a:endParaRPr b="1" sz="2000">
              <a:solidFill>
                <a:schemeClr val="accent1"/>
              </a:solidFill>
              <a:latin typeface="Sarala"/>
              <a:ea typeface="Sarala"/>
              <a:cs typeface="Sarala"/>
              <a:sym typeface="Sarala"/>
            </a:endParaRPr>
          </a:p>
          <a:p>
            <a:pPr indent="-304800" lvl="0" marL="457200" marR="50800" rtl="0" algn="l">
              <a:lnSpc>
                <a:spcPct val="115000"/>
              </a:lnSpc>
              <a:spcBef>
                <a:spcPts val="1000"/>
              </a:spcBef>
              <a:spcAft>
                <a:spcPts val="0"/>
              </a:spcAft>
              <a:buSzPts val="1200"/>
              <a:buChar char="■"/>
            </a:pPr>
            <a:r>
              <a:rPr lang="en" sz="1200">
                <a:solidFill>
                  <a:schemeClr val="hlink"/>
                </a:solidFill>
                <a:highlight>
                  <a:srgbClr val="FFFFFF"/>
                </a:highlight>
                <a:uFill>
                  <a:noFill/>
                </a:uFill>
                <a:hlinkClick r:id="rId3"/>
              </a:rPr>
              <a:t>Young woman working on blueprint on desk</a:t>
            </a:r>
            <a:endParaRPr sz="1200"/>
          </a:p>
          <a:p>
            <a:pPr indent="-304800" lvl="0" marL="457200" marR="50800" rtl="0" algn="l">
              <a:lnSpc>
                <a:spcPct val="115000"/>
              </a:lnSpc>
              <a:spcBef>
                <a:spcPts val="0"/>
              </a:spcBef>
              <a:spcAft>
                <a:spcPts val="0"/>
              </a:spcAft>
              <a:buSzPts val="1200"/>
              <a:buChar char="■"/>
            </a:pPr>
            <a:r>
              <a:rPr lang="en" sz="1200">
                <a:solidFill>
                  <a:schemeClr val="hlink"/>
                </a:solidFill>
                <a:highlight>
                  <a:srgbClr val="FFFFFF"/>
                </a:highlight>
                <a:uFill>
                  <a:noFill/>
                </a:uFill>
                <a:hlinkClick r:id="rId4"/>
              </a:rPr>
              <a:t>Smiling woman talking on smartphone with holding white paper at workplace</a:t>
            </a:r>
            <a:endParaRPr sz="1200">
              <a:uFill>
                <a:noFill/>
              </a:uFill>
              <a:hlinkClick r:id="rId5"/>
            </a:endParaRPr>
          </a:p>
          <a:p>
            <a:pPr indent="-304800" lvl="0" marL="457200" marR="50800" rtl="0" algn="l">
              <a:lnSpc>
                <a:spcPct val="115000"/>
              </a:lnSpc>
              <a:spcBef>
                <a:spcPts val="0"/>
              </a:spcBef>
              <a:spcAft>
                <a:spcPts val="0"/>
              </a:spcAft>
              <a:buSzPts val="1200"/>
              <a:buChar char="■"/>
            </a:pPr>
            <a:r>
              <a:rPr lang="en" sz="1200">
                <a:solidFill>
                  <a:schemeClr val="hlink"/>
                </a:solidFill>
                <a:highlight>
                  <a:srgbClr val="FFFFFF"/>
                </a:highlight>
                <a:uFill>
                  <a:noFill/>
                </a:uFill>
                <a:hlinkClick r:id="rId6"/>
              </a:rPr>
              <a:t>Smiling attractive female real estate broker sitting in office</a:t>
            </a:r>
            <a:endParaRPr sz="1200"/>
          </a:p>
          <a:p>
            <a:pPr indent="-304800" lvl="0" marL="457200" marR="50800" rtl="0" algn="l">
              <a:lnSpc>
                <a:spcPct val="115000"/>
              </a:lnSpc>
              <a:spcBef>
                <a:spcPts val="0"/>
              </a:spcBef>
              <a:spcAft>
                <a:spcPts val="0"/>
              </a:spcAft>
              <a:buSzPts val="1200"/>
              <a:buChar char="■"/>
            </a:pPr>
            <a:r>
              <a:rPr lang="en" sz="1200">
                <a:solidFill>
                  <a:schemeClr val="hlink"/>
                </a:solidFill>
                <a:highlight>
                  <a:srgbClr val="FFFFFF"/>
                </a:highlight>
                <a:uFill>
                  <a:noFill/>
                </a:uFill>
                <a:hlinkClick r:id="rId7"/>
              </a:rPr>
              <a:t>Lawyer with client</a:t>
            </a:r>
            <a:endParaRPr sz="1200"/>
          </a:p>
        </p:txBody>
      </p:sp>
      <p:sp>
        <p:nvSpPr>
          <p:cNvPr id="632" name="Google Shape;632;p47"/>
          <p:cNvSpPr txBox="1"/>
          <p:nvPr>
            <p:ph idx="2" type="body"/>
          </p:nvPr>
        </p:nvSpPr>
        <p:spPr>
          <a:xfrm>
            <a:off x="5172150" y="1702658"/>
            <a:ext cx="3365400" cy="253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Sarala"/>
                <a:ea typeface="Sarala"/>
                <a:cs typeface="Sarala"/>
                <a:sym typeface="Sarala"/>
              </a:rPr>
              <a:t>VECTOR</a:t>
            </a:r>
            <a:r>
              <a:rPr b="1" lang="en" sz="2000">
                <a:solidFill>
                  <a:schemeClr val="dk2"/>
                </a:solidFill>
                <a:latin typeface="Sarala"/>
                <a:ea typeface="Sarala"/>
                <a:cs typeface="Sarala"/>
                <a:sym typeface="Sarala"/>
              </a:rPr>
              <a:t>S:</a:t>
            </a:r>
            <a:endParaRPr b="1" sz="2000">
              <a:solidFill>
                <a:schemeClr val="dk2"/>
              </a:solidFill>
              <a:latin typeface="Sarala"/>
              <a:ea typeface="Sarala"/>
              <a:cs typeface="Sarala"/>
              <a:sym typeface="Sarala"/>
            </a:endParaRPr>
          </a:p>
          <a:p>
            <a:pPr indent="-304800" lvl="0" marL="457200" rtl="0" algn="l">
              <a:lnSpc>
                <a:spcPct val="115000"/>
              </a:lnSpc>
              <a:spcBef>
                <a:spcPts val="1600"/>
              </a:spcBef>
              <a:spcAft>
                <a:spcPts val="0"/>
              </a:spcAft>
              <a:buSzPts val="1200"/>
              <a:buChar char="■"/>
            </a:pPr>
            <a:r>
              <a:rPr lang="en" sz="1200">
                <a:solidFill>
                  <a:schemeClr val="hlink"/>
                </a:solidFill>
                <a:uFill>
                  <a:noFill/>
                </a:uFill>
                <a:hlinkClick r:id="rId8"/>
              </a:rPr>
              <a:t>Business deal</a:t>
            </a:r>
            <a:endParaRPr sz="1200"/>
          </a:p>
          <a:p>
            <a:pPr indent="-304800" lvl="0" marL="457200" rtl="0" algn="l">
              <a:lnSpc>
                <a:spcPct val="115000"/>
              </a:lnSpc>
              <a:spcBef>
                <a:spcPts val="0"/>
              </a:spcBef>
              <a:spcAft>
                <a:spcPts val="0"/>
              </a:spcAft>
              <a:buSzPts val="1200"/>
              <a:buChar char="■"/>
            </a:pPr>
            <a:r>
              <a:rPr lang="en" sz="1200">
                <a:solidFill>
                  <a:schemeClr val="hlink"/>
                </a:solidFill>
                <a:uFill>
                  <a:noFill/>
                </a:uFill>
                <a:hlinkClick r:id="rId9"/>
              </a:rPr>
              <a:t>Organizing projects</a:t>
            </a:r>
            <a:endParaRPr sz="1200"/>
          </a:p>
          <a:p>
            <a:pPr indent="-304800" lvl="0" marL="457200" rtl="0" algn="l">
              <a:lnSpc>
                <a:spcPct val="115000"/>
              </a:lnSpc>
              <a:spcBef>
                <a:spcPts val="0"/>
              </a:spcBef>
              <a:spcAft>
                <a:spcPts val="0"/>
              </a:spcAft>
              <a:buClr>
                <a:schemeClr val="accent1"/>
              </a:buClr>
              <a:buSzPts val="1200"/>
              <a:buChar char="■"/>
            </a:pPr>
            <a:r>
              <a:rPr lang="en" sz="1200">
                <a:solidFill>
                  <a:schemeClr val="hlink"/>
                </a:solidFill>
                <a:uFill>
                  <a:noFill/>
                </a:uFill>
                <a:hlinkClick r:id="rId10"/>
              </a:rPr>
              <a:t>Rising</a:t>
            </a:r>
            <a:endParaRPr sz="1200">
              <a:solidFill>
                <a:schemeClr val="accent3"/>
              </a:solidFill>
            </a:endParaRPr>
          </a:p>
          <a:p>
            <a:pPr indent="-304800" lvl="0" marL="457200" rtl="0" algn="l">
              <a:lnSpc>
                <a:spcPct val="115000"/>
              </a:lnSpc>
              <a:spcBef>
                <a:spcPts val="0"/>
              </a:spcBef>
              <a:spcAft>
                <a:spcPts val="0"/>
              </a:spcAft>
              <a:buSzPts val="1200"/>
              <a:buChar char="■"/>
            </a:pPr>
            <a:r>
              <a:rPr lang="en" sz="1200">
                <a:solidFill>
                  <a:schemeClr val="hlink"/>
                </a:solidFill>
                <a:uFill>
                  <a:noFill/>
                </a:uFill>
                <a:hlinkClick r:id="rId11"/>
              </a:rPr>
              <a:t>Market launch</a:t>
            </a:r>
            <a:endParaRPr sz="1200"/>
          </a:p>
          <a:p>
            <a:pPr indent="-304800" lvl="0" marL="457200" rtl="0" algn="l">
              <a:lnSpc>
                <a:spcPct val="115000"/>
              </a:lnSpc>
              <a:spcBef>
                <a:spcPts val="0"/>
              </a:spcBef>
              <a:spcAft>
                <a:spcPts val="0"/>
              </a:spcAft>
              <a:buSzPts val="1200"/>
              <a:buChar char="■"/>
            </a:pPr>
            <a:r>
              <a:rPr lang="en" sz="1200">
                <a:solidFill>
                  <a:schemeClr val="hlink"/>
                </a:solidFill>
                <a:uFill>
                  <a:noFill/>
                </a:uFill>
                <a:hlinkClick r:id="rId12"/>
              </a:rPr>
              <a:t>Businessman</a:t>
            </a:r>
            <a:endParaRPr sz="1200"/>
          </a:p>
          <a:p>
            <a:pPr indent="-304800" lvl="0" marL="457200" rtl="0" algn="l">
              <a:lnSpc>
                <a:spcPct val="115000"/>
              </a:lnSpc>
              <a:spcBef>
                <a:spcPts val="0"/>
              </a:spcBef>
              <a:spcAft>
                <a:spcPts val="0"/>
              </a:spcAft>
              <a:buSzPts val="1200"/>
              <a:buChar char="■"/>
            </a:pPr>
            <a:r>
              <a:rPr lang="en" sz="1200">
                <a:solidFill>
                  <a:schemeClr val="hlink"/>
                </a:solidFill>
                <a:uFill>
                  <a:noFill/>
                </a:uFill>
                <a:hlinkClick r:id="rId13"/>
              </a:rPr>
              <a:t>Mobile Marketing</a:t>
            </a:r>
            <a:endParaRPr sz="1200"/>
          </a:p>
          <a:p>
            <a:pPr indent="-304800" lvl="0" marL="457200" rtl="0" algn="l">
              <a:lnSpc>
                <a:spcPct val="115000"/>
              </a:lnSpc>
              <a:spcBef>
                <a:spcPts val="0"/>
              </a:spcBef>
              <a:spcAft>
                <a:spcPts val="0"/>
              </a:spcAft>
              <a:buSzPts val="1200"/>
              <a:buChar char="■"/>
            </a:pPr>
            <a:r>
              <a:rPr lang="en" sz="1200">
                <a:solidFill>
                  <a:schemeClr val="hlink"/>
                </a:solidFill>
                <a:uFill>
                  <a:noFill/>
                </a:uFill>
                <a:hlinkClick r:id="rId14"/>
              </a:rPr>
              <a:t>Businesswoman</a:t>
            </a:r>
            <a:endParaRPr sz="1200"/>
          </a:p>
          <a:p>
            <a:pPr indent="-304800" lvl="0" marL="457200" rtl="0" algn="l">
              <a:lnSpc>
                <a:spcPct val="115000"/>
              </a:lnSpc>
              <a:spcBef>
                <a:spcPts val="0"/>
              </a:spcBef>
              <a:spcAft>
                <a:spcPts val="0"/>
              </a:spcAft>
              <a:buSzPts val="1200"/>
              <a:buChar char="■"/>
            </a:pPr>
            <a:r>
              <a:rPr lang="en" sz="1200">
                <a:solidFill>
                  <a:schemeClr val="hlink"/>
                </a:solidFill>
                <a:uFill>
                  <a:noFill/>
                </a:uFill>
                <a:hlinkClick r:id="rId15"/>
              </a:rPr>
              <a:t>Connected</a:t>
            </a:r>
            <a:endParaRPr sz="1200"/>
          </a:p>
          <a:p>
            <a:pPr indent="-304800" lvl="0" marL="457200" rtl="0" algn="l">
              <a:lnSpc>
                <a:spcPct val="115000"/>
              </a:lnSpc>
              <a:spcBef>
                <a:spcPts val="0"/>
              </a:spcBef>
              <a:spcAft>
                <a:spcPts val="0"/>
              </a:spcAft>
              <a:buSzPts val="1200"/>
              <a:buChar char="■"/>
            </a:pPr>
            <a:r>
              <a:rPr lang="en" sz="1200">
                <a:solidFill>
                  <a:schemeClr val="hlink"/>
                </a:solidFill>
                <a:uFill>
                  <a:noFill/>
                </a:uFill>
                <a:hlinkClick r:id="rId16"/>
              </a:rPr>
              <a:t>Startup life</a:t>
            </a:r>
            <a:endParaRPr sz="1200"/>
          </a:p>
          <a:p>
            <a:pPr indent="0" lvl="0" marL="0" rtl="0" algn="l">
              <a:spcBef>
                <a:spcPts val="0"/>
              </a:spcBef>
              <a:spcAft>
                <a:spcPts val="1600"/>
              </a:spcAft>
              <a:buNone/>
            </a:pPr>
            <a:r>
              <a:t/>
            </a:r>
            <a:endParaRPr/>
          </a:p>
        </p:txBody>
      </p:sp>
      <p:sp>
        <p:nvSpPr>
          <p:cNvPr id="633" name="Google Shape;633;p47"/>
          <p:cNvSpPr txBox="1"/>
          <p:nvPr>
            <p:ph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PRESENTATION </a:t>
            </a:r>
            <a:r>
              <a:rPr lang="en">
                <a:solidFill>
                  <a:schemeClr val="dk2"/>
                </a:solidFill>
              </a:rPr>
              <a:t>RESOURCES</a:t>
            </a:r>
            <a:endParaRPr>
              <a:solidFill>
                <a:schemeClr val="dk2"/>
              </a:solidFill>
            </a:endParaRPr>
          </a:p>
        </p:txBody>
      </p:sp>
      <p:sp>
        <p:nvSpPr>
          <p:cNvPr id="634" name="Google Shape;634;p47"/>
          <p:cNvSpPr txBox="1"/>
          <p:nvPr/>
        </p:nvSpPr>
        <p:spPr>
          <a:xfrm>
            <a:off x="602156" y="1327333"/>
            <a:ext cx="40989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dk1"/>
                </a:solidFill>
                <a:latin typeface="Montserrat"/>
                <a:ea typeface="Montserrat"/>
                <a:cs typeface="Montserrat"/>
                <a:sym typeface="Montserrat"/>
              </a:rPr>
              <a:t>Did you like the resources on this template? Get them for free on our other websites</a:t>
            </a:r>
            <a:endParaRPr/>
          </a:p>
        </p:txBody>
      </p:sp>
      <p:sp>
        <p:nvSpPr>
          <p:cNvPr id="635" name="Google Shape;635;p47"/>
          <p:cNvSpPr txBox="1"/>
          <p:nvPr/>
        </p:nvSpPr>
        <p:spPr>
          <a:xfrm>
            <a:off x="756400" y="4369596"/>
            <a:ext cx="7412700" cy="23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Montserrat"/>
                <a:ea typeface="Montserrat"/>
                <a:cs typeface="Montserrat"/>
                <a:sym typeface="Montserrat"/>
              </a:rPr>
              <a:t>Find more illustrations like these on </a:t>
            </a:r>
            <a:r>
              <a:rPr lang="en" sz="1100">
                <a:solidFill>
                  <a:schemeClr val="hlink"/>
                </a:solidFill>
                <a:uFill>
                  <a:noFill/>
                </a:uFill>
                <a:latin typeface="Montserrat SemiBold"/>
                <a:ea typeface="Montserrat SemiBold"/>
                <a:cs typeface="Montserrat SemiBold"/>
                <a:sym typeface="Montserrat SemiBold"/>
                <a:hlinkClick r:id="rId17"/>
              </a:rPr>
              <a:t>Stories by Freepik</a:t>
            </a:r>
            <a:endParaRPr sz="1100">
              <a:latin typeface="Montserrat SemiBold"/>
              <a:ea typeface="Montserrat SemiBold"/>
              <a:cs typeface="Montserrat SemiBold"/>
              <a:sym typeface="Montserrat Semi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9" name="Shape 639"/>
        <p:cNvGrpSpPr/>
        <p:nvPr/>
      </p:nvGrpSpPr>
      <p:grpSpPr>
        <a:xfrm>
          <a:off x="0" y="0"/>
          <a:ext cx="0" cy="0"/>
          <a:chOff x="0" y="0"/>
          <a:chExt cx="0" cy="0"/>
        </a:xfrm>
      </p:grpSpPr>
      <p:sp>
        <p:nvSpPr>
          <p:cNvPr id="640" name="Google Shape;640;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641" name="Google Shape;641;p48"/>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642" name="Google Shape;642;p48"/>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6" name="Shape 646"/>
        <p:cNvGrpSpPr/>
        <p:nvPr/>
      </p:nvGrpSpPr>
      <p:grpSpPr>
        <a:xfrm>
          <a:off x="0" y="0"/>
          <a:ext cx="0" cy="0"/>
          <a:chOff x="0" y="0"/>
          <a:chExt cx="0" cy="0"/>
        </a:xfrm>
      </p:grpSpPr>
      <p:sp>
        <p:nvSpPr>
          <p:cNvPr id="647" name="Google Shape;647;p49"/>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648" name="Google Shape;648;p49"/>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649" name="Google Shape;649;p49"/>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Sarala Bold</a:t>
            </a:r>
            <a:endParaRPr b="1">
              <a:solidFill>
                <a:srgbClr val="EFEFEF"/>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https://fonts.google.com/specimen/Sarala</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Montserrat</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https://fonts.google.com/specimen/Montserrat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650" name="Google Shape;650;p49"/>
          <p:cNvGrpSpPr/>
          <p:nvPr/>
        </p:nvGrpSpPr>
        <p:grpSpPr>
          <a:xfrm>
            <a:off x="2583538" y="3498875"/>
            <a:ext cx="3976900" cy="754200"/>
            <a:chOff x="2583538" y="3498875"/>
            <a:chExt cx="3976900" cy="754200"/>
          </a:xfrm>
        </p:grpSpPr>
        <p:sp>
          <p:nvSpPr>
            <p:cNvPr id="651" name="Google Shape;651;p49"/>
            <p:cNvSpPr/>
            <p:nvPr/>
          </p:nvSpPr>
          <p:spPr>
            <a:xfrm>
              <a:off x="4707207" y="3498875"/>
              <a:ext cx="791400" cy="754200"/>
            </a:xfrm>
            <a:prstGeom prst="roundRect">
              <a:avLst>
                <a:gd fmla="val 16667" name="adj"/>
              </a:avLst>
            </a:prstGeom>
            <a:solidFill>
              <a:srgbClr val="F6B1A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9"/>
            <p:cNvSpPr/>
            <p:nvPr/>
          </p:nvSpPr>
          <p:spPr>
            <a:xfrm>
              <a:off x="5769027" y="3498875"/>
              <a:ext cx="791400" cy="754200"/>
            </a:xfrm>
            <a:prstGeom prst="roundRect">
              <a:avLst>
                <a:gd fmla="val 16667" name="adj"/>
              </a:avLst>
            </a:prstGeom>
            <a:solidFill>
              <a:srgbClr val="FF725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9"/>
            <p:cNvSpPr/>
            <p:nvPr/>
          </p:nvSpPr>
          <p:spPr>
            <a:xfrm>
              <a:off x="3645363" y="3498875"/>
              <a:ext cx="791400" cy="754200"/>
            </a:xfrm>
            <a:prstGeom prst="roundRect">
              <a:avLst>
                <a:gd fmla="val 16667"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9"/>
            <p:cNvSpPr txBox="1"/>
            <p:nvPr/>
          </p:nvSpPr>
          <p:spPr>
            <a:xfrm>
              <a:off x="47072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#f6b1a7ff</a:t>
              </a:r>
              <a:endParaRPr sz="1000">
                <a:solidFill>
                  <a:srgbClr val="FFFFFF"/>
                </a:solidFill>
              </a:endParaRPr>
            </a:p>
          </p:txBody>
        </p:sp>
        <p:sp>
          <p:nvSpPr>
            <p:cNvPr id="655" name="Google Shape;655;p49"/>
            <p:cNvSpPr txBox="1"/>
            <p:nvPr/>
          </p:nvSpPr>
          <p:spPr>
            <a:xfrm>
              <a:off x="57690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#ff725eff</a:t>
              </a:r>
              <a:endParaRPr sz="1000">
                <a:solidFill>
                  <a:srgbClr val="FFFFFF"/>
                </a:solidFill>
              </a:endParaRPr>
            </a:p>
          </p:txBody>
        </p:sp>
        <p:sp>
          <p:nvSpPr>
            <p:cNvPr id="656" name="Google Shape;656;p49"/>
            <p:cNvSpPr txBox="1"/>
            <p:nvPr/>
          </p:nvSpPr>
          <p:spPr>
            <a:xfrm>
              <a:off x="36453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#000000ff</a:t>
              </a:r>
              <a:endParaRPr sz="1000">
                <a:solidFill>
                  <a:srgbClr val="FFFFFF"/>
                </a:solidFill>
              </a:endParaRPr>
            </a:p>
          </p:txBody>
        </p:sp>
        <p:sp>
          <p:nvSpPr>
            <p:cNvPr id="657" name="Google Shape;657;p49"/>
            <p:cNvSpPr/>
            <p:nvPr/>
          </p:nvSpPr>
          <p:spPr>
            <a:xfrm>
              <a:off x="2583538" y="349887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9"/>
            <p:cNvSpPr txBox="1"/>
            <p:nvPr/>
          </p:nvSpPr>
          <p:spPr>
            <a:xfrm>
              <a:off x="25835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#ffffffff</a:t>
              </a:r>
              <a:endParaRPr sz="1000">
                <a:solidFill>
                  <a:schemeClr val="dk1"/>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2" name="Shape 662"/>
        <p:cNvGrpSpPr/>
        <p:nvPr/>
      </p:nvGrpSpPr>
      <p:grpSpPr>
        <a:xfrm>
          <a:off x="0" y="0"/>
          <a:ext cx="0" cy="0"/>
          <a:chOff x="0" y="0"/>
          <a:chExt cx="0" cy="0"/>
        </a:xfrm>
      </p:grpSpPr>
      <p:pic>
        <p:nvPicPr>
          <p:cNvPr id="663" name="Google Shape;663;p50"/>
          <p:cNvPicPr preferRelativeResize="0"/>
          <p:nvPr/>
        </p:nvPicPr>
        <p:blipFill rotWithShape="1">
          <a:blip r:embed="rId3">
            <a:alphaModFix/>
          </a:blip>
          <a:srcRect b="16547" l="0" r="0" t="16540"/>
          <a:stretch/>
        </p:blipFill>
        <p:spPr>
          <a:xfrm>
            <a:off x="456575" y="2619324"/>
            <a:ext cx="2087301" cy="1396626"/>
          </a:xfrm>
          <a:prstGeom prst="rect">
            <a:avLst/>
          </a:prstGeom>
          <a:noFill/>
          <a:ln>
            <a:noFill/>
          </a:ln>
        </p:spPr>
      </p:pic>
      <p:sp>
        <p:nvSpPr>
          <p:cNvPr id="664" name="Google Shape;664;p50"/>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665" name="Google Shape;665;p50"/>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val="tx"/>
                    </a:ext>
                  </a:extLst>
                </a:hlinkClick>
              </a:rPr>
              <a:t>ow it works.</a:t>
            </a:r>
            <a:endParaRPr>
              <a:solidFill>
                <a:srgbClr val="869FB2"/>
              </a:solidFill>
              <a:latin typeface="Arial"/>
              <a:ea typeface="Arial"/>
              <a:cs typeface="Arial"/>
              <a:sym typeface="Arial"/>
            </a:endParaRPr>
          </a:p>
        </p:txBody>
      </p:sp>
      <p:sp>
        <p:nvSpPr>
          <p:cNvPr id="666" name="Google Shape;666;p50"/>
          <p:cNvSpPr txBox="1"/>
          <p:nvPr>
            <p:ph idx="4294967295" type="body"/>
          </p:nvPr>
        </p:nvSpPr>
        <p:spPr>
          <a:xfrm>
            <a:off x="864078"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val="tx"/>
                    </a:ext>
                  </a:extLst>
                </a:hlinkClick>
              </a:rPr>
              <a:t>Pana</a:t>
            </a:r>
            <a:endParaRPr sz="1400">
              <a:solidFill>
                <a:srgbClr val="869FB2"/>
              </a:solidFill>
              <a:latin typeface="Arial"/>
              <a:ea typeface="Arial"/>
              <a:cs typeface="Arial"/>
              <a:sym typeface="Arial"/>
            </a:endParaRPr>
          </a:p>
        </p:txBody>
      </p:sp>
      <p:sp>
        <p:nvSpPr>
          <p:cNvPr id="667" name="Google Shape;667;p50"/>
          <p:cNvSpPr txBox="1"/>
          <p:nvPr>
            <p:ph idx="4294967295" type="body"/>
          </p:nvPr>
        </p:nvSpPr>
        <p:spPr>
          <a:xfrm>
            <a:off x="295719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val="tx"/>
                    </a:ext>
                  </a:extLst>
                </a:hlinkClick>
              </a:rPr>
              <a:t>Amico</a:t>
            </a:r>
            <a:endParaRPr sz="1400">
              <a:solidFill>
                <a:srgbClr val="869FB2"/>
              </a:solidFill>
              <a:latin typeface="Arial"/>
              <a:ea typeface="Arial"/>
              <a:cs typeface="Arial"/>
              <a:sym typeface="Arial"/>
            </a:endParaRPr>
          </a:p>
        </p:txBody>
      </p:sp>
      <p:sp>
        <p:nvSpPr>
          <p:cNvPr id="668" name="Google Shape;668;p50"/>
          <p:cNvSpPr txBox="1"/>
          <p:nvPr>
            <p:ph idx="4294967295" type="body"/>
          </p:nvPr>
        </p:nvSpPr>
        <p:spPr>
          <a:xfrm>
            <a:off x="500075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val="tx"/>
                    </a:ext>
                  </a:extLst>
                </a:hlinkClick>
              </a:rPr>
              <a:t>Bro</a:t>
            </a:r>
            <a:endParaRPr sz="1400">
              <a:solidFill>
                <a:srgbClr val="869FB2"/>
              </a:solidFill>
              <a:latin typeface="Arial"/>
              <a:ea typeface="Arial"/>
              <a:cs typeface="Arial"/>
              <a:sym typeface="Arial"/>
            </a:endParaRPr>
          </a:p>
        </p:txBody>
      </p:sp>
      <p:sp>
        <p:nvSpPr>
          <p:cNvPr id="669" name="Google Shape;669;p50"/>
          <p:cNvSpPr txBox="1"/>
          <p:nvPr>
            <p:ph idx="4294967295" type="body"/>
          </p:nvPr>
        </p:nvSpPr>
        <p:spPr>
          <a:xfrm>
            <a:off x="7044313"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val="tx"/>
                    </a:ext>
                  </a:extLst>
                </a:hlinkClick>
              </a:rPr>
              <a:t>Rafiki</a:t>
            </a:r>
            <a:endParaRPr sz="1400">
              <a:solidFill>
                <a:srgbClr val="869FB2"/>
              </a:solidFill>
              <a:latin typeface="Arial"/>
              <a:ea typeface="Arial"/>
              <a:cs typeface="Arial"/>
              <a:sym typeface="Arial"/>
            </a:endParaRPr>
          </a:p>
        </p:txBody>
      </p:sp>
      <p:pic>
        <p:nvPicPr>
          <p:cNvPr id="670" name="Google Shape;670;p50"/>
          <p:cNvPicPr preferRelativeResize="0"/>
          <p:nvPr/>
        </p:nvPicPr>
        <p:blipFill rotWithShape="1">
          <a:blip r:embed="rId9">
            <a:alphaModFix/>
          </a:blip>
          <a:srcRect b="0" l="0" r="0" t="0"/>
          <a:stretch/>
        </p:blipFill>
        <p:spPr>
          <a:xfrm>
            <a:off x="2722551" y="2258448"/>
            <a:ext cx="1741575" cy="1741575"/>
          </a:xfrm>
          <a:prstGeom prst="rect">
            <a:avLst/>
          </a:prstGeom>
          <a:noFill/>
          <a:ln>
            <a:noFill/>
          </a:ln>
        </p:spPr>
      </p:pic>
      <p:pic>
        <p:nvPicPr>
          <p:cNvPr id="671" name="Google Shape;671;p50"/>
          <p:cNvPicPr preferRelativeResize="0"/>
          <p:nvPr/>
        </p:nvPicPr>
        <p:blipFill rotWithShape="1">
          <a:blip r:embed="rId10">
            <a:alphaModFix/>
          </a:blip>
          <a:srcRect b="8854" l="4194" r="4213" t="11228"/>
          <a:stretch/>
        </p:blipFill>
        <p:spPr>
          <a:xfrm>
            <a:off x="4696150" y="2416500"/>
            <a:ext cx="1881500" cy="1641525"/>
          </a:xfrm>
          <a:prstGeom prst="rect">
            <a:avLst/>
          </a:prstGeom>
          <a:noFill/>
          <a:ln>
            <a:noFill/>
          </a:ln>
        </p:spPr>
      </p:pic>
      <p:pic>
        <p:nvPicPr>
          <p:cNvPr id="672" name="Google Shape;672;p50"/>
          <p:cNvPicPr preferRelativeResize="0"/>
          <p:nvPr/>
        </p:nvPicPr>
        <p:blipFill rotWithShape="1">
          <a:blip r:embed="rId11">
            <a:alphaModFix/>
          </a:blip>
          <a:srcRect b="11945" l="0" r="0" t="6567"/>
          <a:stretch/>
        </p:blipFill>
        <p:spPr>
          <a:xfrm>
            <a:off x="6739725" y="2480175"/>
            <a:ext cx="1881474" cy="15331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6" name="Shape 676"/>
        <p:cNvGrpSpPr/>
        <p:nvPr/>
      </p:nvGrpSpPr>
      <p:grpSpPr>
        <a:xfrm>
          <a:off x="0" y="0"/>
          <a:ext cx="0" cy="0"/>
          <a:chOff x="0" y="0"/>
          <a:chExt cx="0" cy="0"/>
        </a:xfrm>
      </p:grpSpPr>
      <p:sp>
        <p:nvSpPr>
          <p:cNvPr id="677" name="Google Shape;677;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678" name="Google Shape;678;p51"/>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679" name="Google Shape;679;p51"/>
          <p:cNvGrpSpPr/>
          <p:nvPr/>
        </p:nvGrpSpPr>
        <p:grpSpPr>
          <a:xfrm>
            <a:off x="5082708" y="3095784"/>
            <a:ext cx="442841" cy="514271"/>
            <a:chOff x="4727025" y="1332775"/>
            <a:chExt cx="59900" cy="69625"/>
          </a:xfrm>
        </p:grpSpPr>
        <p:sp>
          <p:nvSpPr>
            <p:cNvPr id="680" name="Google Shape;680;p5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51"/>
          <p:cNvGrpSpPr/>
          <p:nvPr/>
        </p:nvGrpSpPr>
        <p:grpSpPr>
          <a:xfrm>
            <a:off x="5758025" y="2343272"/>
            <a:ext cx="500909" cy="500899"/>
            <a:chOff x="4820425" y="1329900"/>
            <a:chExt cx="70175" cy="70350"/>
          </a:xfrm>
        </p:grpSpPr>
        <p:sp>
          <p:nvSpPr>
            <p:cNvPr id="683" name="Google Shape;683;p5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 name="Google Shape;687;p51"/>
          <p:cNvGrpSpPr/>
          <p:nvPr/>
        </p:nvGrpSpPr>
        <p:grpSpPr>
          <a:xfrm>
            <a:off x="6410648" y="2355062"/>
            <a:ext cx="538135" cy="493119"/>
            <a:chOff x="4903200" y="1331525"/>
            <a:chExt cx="73575" cy="67425"/>
          </a:xfrm>
        </p:grpSpPr>
        <p:sp>
          <p:nvSpPr>
            <p:cNvPr id="688" name="Google Shape;688;p5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689" name="Google Shape;689;p5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51"/>
          <p:cNvGrpSpPr/>
          <p:nvPr/>
        </p:nvGrpSpPr>
        <p:grpSpPr>
          <a:xfrm>
            <a:off x="5670599" y="3097040"/>
            <a:ext cx="544563" cy="511895"/>
            <a:chOff x="4815575" y="1416800"/>
            <a:chExt cx="73750" cy="71400"/>
          </a:xfrm>
        </p:grpSpPr>
        <p:sp>
          <p:nvSpPr>
            <p:cNvPr id="691" name="Google Shape;691;p5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51"/>
          <p:cNvGrpSpPr/>
          <p:nvPr/>
        </p:nvGrpSpPr>
        <p:grpSpPr>
          <a:xfrm>
            <a:off x="6367224" y="3096746"/>
            <a:ext cx="602914" cy="512477"/>
            <a:chOff x="4902475" y="1418875"/>
            <a:chExt cx="74500" cy="63775"/>
          </a:xfrm>
        </p:grpSpPr>
        <p:sp>
          <p:nvSpPr>
            <p:cNvPr id="695" name="Google Shape;695;p5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 name="Google Shape;697;p51"/>
          <p:cNvGrpSpPr/>
          <p:nvPr/>
        </p:nvGrpSpPr>
        <p:grpSpPr>
          <a:xfrm>
            <a:off x="5783096" y="3835985"/>
            <a:ext cx="515391" cy="525699"/>
            <a:chOff x="4818100" y="1507675"/>
            <a:chExt cx="71225" cy="71625"/>
          </a:xfrm>
        </p:grpSpPr>
        <p:sp>
          <p:nvSpPr>
            <p:cNvPr id="698" name="Google Shape;698;p5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51"/>
          <p:cNvGrpSpPr/>
          <p:nvPr/>
        </p:nvGrpSpPr>
        <p:grpSpPr>
          <a:xfrm>
            <a:off x="5121199" y="3857517"/>
            <a:ext cx="522956" cy="489869"/>
            <a:chOff x="4721450" y="1509475"/>
            <a:chExt cx="79350" cy="74325"/>
          </a:xfrm>
        </p:grpSpPr>
        <p:sp>
          <p:nvSpPr>
            <p:cNvPr id="703" name="Google Shape;703;p5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51"/>
          <p:cNvGrpSpPr/>
          <p:nvPr/>
        </p:nvGrpSpPr>
        <p:grpSpPr>
          <a:xfrm>
            <a:off x="6444441" y="3837269"/>
            <a:ext cx="525704" cy="535436"/>
            <a:chOff x="4906800" y="1507500"/>
            <a:chExt cx="70350" cy="71075"/>
          </a:xfrm>
        </p:grpSpPr>
        <p:sp>
          <p:nvSpPr>
            <p:cNvPr id="708" name="Google Shape;708;p5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51"/>
          <p:cNvGrpSpPr/>
          <p:nvPr/>
        </p:nvGrpSpPr>
        <p:grpSpPr>
          <a:xfrm>
            <a:off x="4481526" y="2306025"/>
            <a:ext cx="508054" cy="508095"/>
            <a:chOff x="3736598" y="2170606"/>
            <a:chExt cx="404889" cy="404889"/>
          </a:xfrm>
        </p:grpSpPr>
        <p:sp>
          <p:nvSpPr>
            <p:cNvPr id="714" name="Google Shape;714;p5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51"/>
          <p:cNvGrpSpPr/>
          <p:nvPr/>
        </p:nvGrpSpPr>
        <p:grpSpPr>
          <a:xfrm>
            <a:off x="3765303" y="2343345"/>
            <a:ext cx="575790" cy="507904"/>
            <a:chOff x="3161917" y="2170682"/>
            <a:chExt cx="458870" cy="404737"/>
          </a:xfrm>
        </p:grpSpPr>
        <p:sp>
          <p:nvSpPr>
            <p:cNvPr id="719" name="Google Shape;719;p5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20" name="Google Shape;720;p5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51"/>
          <p:cNvGrpSpPr/>
          <p:nvPr/>
        </p:nvGrpSpPr>
        <p:grpSpPr>
          <a:xfrm>
            <a:off x="3792833" y="3103717"/>
            <a:ext cx="520730" cy="498567"/>
            <a:chOff x="3179914" y="2889488"/>
            <a:chExt cx="422876" cy="404911"/>
          </a:xfrm>
        </p:grpSpPr>
        <p:sp>
          <p:nvSpPr>
            <p:cNvPr id="723" name="Google Shape;723;p5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51"/>
          <p:cNvGrpSpPr/>
          <p:nvPr/>
        </p:nvGrpSpPr>
        <p:grpSpPr>
          <a:xfrm>
            <a:off x="4421513" y="3103677"/>
            <a:ext cx="516145" cy="498648"/>
            <a:chOff x="3729467" y="2889422"/>
            <a:chExt cx="419153" cy="404977"/>
          </a:xfrm>
        </p:grpSpPr>
        <p:sp>
          <p:nvSpPr>
            <p:cNvPr id="730" name="Google Shape;730;p5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 name="Google Shape;737;p5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 name="Google Shape;741;p51"/>
          <p:cNvGrpSpPr/>
          <p:nvPr/>
        </p:nvGrpSpPr>
        <p:grpSpPr>
          <a:xfrm>
            <a:off x="7141841" y="2550562"/>
            <a:ext cx="166473" cy="141497"/>
            <a:chOff x="4660325" y="1866850"/>
            <a:chExt cx="68350" cy="58100"/>
          </a:xfrm>
        </p:grpSpPr>
        <p:sp>
          <p:nvSpPr>
            <p:cNvPr id="742" name="Google Shape;742;p5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51"/>
          <p:cNvGrpSpPr/>
          <p:nvPr/>
        </p:nvGrpSpPr>
        <p:grpSpPr>
          <a:xfrm>
            <a:off x="7451186" y="2576286"/>
            <a:ext cx="162515" cy="90049"/>
            <a:chOff x="4791775" y="1877500"/>
            <a:chExt cx="66725" cy="36975"/>
          </a:xfrm>
        </p:grpSpPr>
        <p:sp>
          <p:nvSpPr>
            <p:cNvPr id="745" name="Google Shape;745;p5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51"/>
          <p:cNvGrpSpPr/>
          <p:nvPr/>
        </p:nvGrpSpPr>
        <p:grpSpPr>
          <a:xfrm>
            <a:off x="7772899" y="2576286"/>
            <a:ext cx="144979" cy="90049"/>
            <a:chOff x="4923925" y="1877500"/>
            <a:chExt cx="59525" cy="36975"/>
          </a:xfrm>
        </p:grpSpPr>
        <p:sp>
          <p:nvSpPr>
            <p:cNvPr id="748" name="Google Shape;748;p5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51"/>
          <p:cNvGrpSpPr/>
          <p:nvPr/>
        </p:nvGrpSpPr>
        <p:grpSpPr>
          <a:xfrm>
            <a:off x="8067390" y="2558477"/>
            <a:ext cx="141447" cy="125667"/>
            <a:chOff x="5058450" y="1870100"/>
            <a:chExt cx="58075" cy="51600"/>
          </a:xfrm>
        </p:grpSpPr>
        <p:sp>
          <p:nvSpPr>
            <p:cNvPr id="751" name="Google Shape;751;p5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51"/>
          <p:cNvGrpSpPr/>
          <p:nvPr/>
        </p:nvGrpSpPr>
        <p:grpSpPr>
          <a:xfrm>
            <a:off x="7481905" y="2980885"/>
            <a:ext cx="101077" cy="107645"/>
            <a:chOff x="4811425" y="2065025"/>
            <a:chExt cx="41500" cy="44200"/>
          </a:xfrm>
        </p:grpSpPr>
        <p:sp>
          <p:nvSpPr>
            <p:cNvPr id="754" name="Google Shape;754;p5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51"/>
          <p:cNvGrpSpPr/>
          <p:nvPr/>
        </p:nvGrpSpPr>
        <p:grpSpPr>
          <a:xfrm>
            <a:off x="7774342" y="2981098"/>
            <a:ext cx="120867" cy="107218"/>
            <a:chOff x="4929875" y="2065025"/>
            <a:chExt cx="49625" cy="44025"/>
          </a:xfrm>
        </p:grpSpPr>
        <p:sp>
          <p:nvSpPr>
            <p:cNvPr id="757" name="Google Shape;757;p5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51"/>
          <p:cNvGrpSpPr/>
          <p:nvPr/>
        </p:nvGrpSpPr>
        <p:grpSpPr>
          <a:xfrm>
            <a:off x="8103011" y="2984112"/>
            <a:ext cx="70206" cy="101191"/>
            <a:chOff x="5083925" y="2066350"/>
            <a:chExt cx="28825" cy="41550"/>
          </a:xfrm>
        </p:grpSpPr>
        <p:sp>
          <p:nvSpPr>
            <p:cNvPr id="760" name="Google Shape;760;p5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51"/>
          <p:cNvGrpSpPr/>
          <p:nvPr/>
        </p:nvGrpSpPr>
        <p:grpSpPr>
          <a:xfrm>
            <a:off x="7134565" y="2999759"/>
            <a:ext cx="181026" cy="69896"/>
            <a:chOff x="4659775" y="2072775"/>
            <a:chExt cx="74325" cy="28700"/>
          </a:xfrm>
        </p:grpSpPr>
        <p:sp>
          <p:nvSpPr>
            <p:cNvPr id="763" name="Google Shape;763;p5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51"/>
          <p:cNvGrpSpPr/>
          <p:nvPr/>
        </p:nvGrpSpPr>
        <p:grpSpPr>
          <a:xfrm>
            <a:off x="8054421" y="2790324"/>
            <a:ext cx="167387" cy="89197"/>
            <a:chOff x="4662475" y="1976500"/>
            <a:chExt cx="68725" cy="36625"/>
          </a:xfrm>
        </p:grpSpPr>
        <p:sp>
          <p:nvSpPr>
            <p:cNvPr id="767" name="Google Shape;767;p5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51"/>
          <p:cNvGrpSpPr/>
          <p:nvPr/>
        </p:nvGrpSpPr>
        <p:grpSpPr>
          <a:xfrm>
            <a:off x="7751326" y="2793764"/>
            <a:ext cx="166899" cy="82317"/>
            <a:chOff x="4920150" y="1977875"/>
            <a:chExt cx="68525" cy="33800"/>
          </a:xfrm>
        </p:grpSpPr>
        <p:sp>
          <p:nvSpPr>
            <p:cNvPr id="771" name="Google Shape;771;p5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51"/>
          <p:cNvGrpSpPr/>
          <p:nvPr/>
        </p:nvGrpSpPr>
        <p:grpSpPr>
          <a:xfrm>
            <a:off x="7162483" y="3197682"/>
            <a:ext cx="125190" cy="127859"/>
            <a:chOff x="4676550" y="2160575"/>
            <a:chExt cx="51400" cy="52500"/>
          </a:xfrm>
        </p:grpSpPr>
        <p:sp>
          <p:nvSpPr>
            <p:cNvPr id="775" name="Google Shape;775;p5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51"/>
          <p:cNvGrpSpPr/>
          <p:nvPr/>
        </p:nvGrpSpPr>
        <p:grpSpPr>
          <a:xfrm>
            <a:off x="7459741" y="3204714"/>
            <a:ext cx="145405" cy="113794"/>
            <a:chOff x="4768325" y="2163475"/>
            <a:chExt cx="59700" cy="46725"/>
          </a:xfrm>
        </p:grpSpPr>
        <p:sp>
          <p:nvSpPr>
            <p:cNvPr id="779" name="Google Shape;779;p5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 name="Google Shape;781;p5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 name="Google Shape;787;p51"/>
          <p:cNvGrpSpPr/>
          <p:nvPr/>
        </p:nvGrpSpPr>
        <p:grpSpPr>
          <a:xfrm>
            <a:off x="7476059" y="3459808"/>
            <a:ext cx="112768" cy="106853"/>
            <a:chOff x="4768575" y="2253950"/>
            <a:chExt cx="46300" cy="43875"/>
          </a:xfrm>
        </p:grpSpPr>
        <p:sp>
          <p:nvSpPr>
            <p:cNvPr id="788" name="Google Shape;788;p5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51"/>
          <p:cNvGrpSpPr/>
          <p:nvPr/>
        </p:nvGrpSpPr>
        <p:grpSpPr>
          <a:xfrm>
            <a:off x="7775682" y="3948834"/>
            <a:ext cx="118187" cy="146246"/>
            <a:chOff x="4960900" y="2433225"/>
            <a:chExt cx="48525" cy="60050"/>
          </a:xfrm>
        </p:grpSpPr>
        <p:sp>
          <p:nvSpPr>
            <p:cNvPr id="791" name="Google Shape;791;p5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51"/>
          <p:cNvGrpSpPr/>
          <p:nvPr/>
        </p:nvGrpSpPr>
        <p:grpSpPr>
          <a:xfrm>
            <a:off x="7464247" y="4212895"/>
            <a:ext cx="136394" cy="143810"/>
            <a:chOff x="4854075" y="2527625"/>
            <a:chExt cx="56000" cy="59050"/>
          </a:xfrm>
        </p:grpSpPr>
        <p:sp>
          <p:nvSpPr>
            <p:cNvPr id="794" name="Google Shape;794;p5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 name="Google Shape;796;p5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 name="Google Shape;799;p51"/>
          <p:cNvGrpSpPr/>
          <p:nvPr/>
        </p:nvGrpSpPr>
        <p:grpSpPr>
          <a:xfrm>
            <a:off x="8088458" y="3676639"/>
            <a:ext cx="99312" cy="160797"/>
            <a:chOff x="5059700" y="2334775"/>
            <a:chExt cx="40775" cy="66025"/>
          </a:xfrm>
        </p:grpSpPr>
        <p:sp>
          <p:nvSpPr>
            <p:cNvPr id="800" name="Google Shape;800;p5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51"/>
          <p:cNvGrpSpPr/>
          <p:nvPr/>
        </p:nvGrpSpPr>
        <p:grpSpPr>
          <a:xfrm>
            <a:off x="8045622" y="3941771"/>
            <a:ext cx="184984" cy="160371"/>
            <a:chOff x="5037700" y="2430325"/>
            <a:chExt cx="75950" cy="65850"/>
          </a:xfrm>
        </p:grpSpPr>
        <p:sp>
          <p:nvSpPr>
            <p:cNvPr id="810" name="Google Shape;810;p5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51"/>
          <p:cNvGrpSpPr/>
          <p:nvPr/>
        </p:nvGrpSpPr>
        <p:grpSpPr>
          <a:xfrm>
            <a:off x="7465128" y="3708223"/>
            <a:ext cx="173014" cy="97629"/>
            <a:chOff x="4756975" y="2341800"/>
            <a:chExt cx="91975" cy="51925"/>
          </a:xfrm>
        </p:grpSpPr>
        <p:sp>
          <p:nvSpPr>
            <p:cNvPr id="813" name="Google Shape;813;p5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51"/>
          <p:cNvGrpSpPr/>
          <p:nvPr/>
        </p:nvGrpSpPr>
        <p:grpSpPr>
          <a:xfrm>
            <a:off x="7732065" y="4196920"/>
            <a:ext cx="212497" cy="175761"/>
            <a:chOff x="4943575" y="2516350"/>
            <a:chExt cx="98675" cy="81700"/>
          </a:xfrm>
        </p:grpSpPr>
        <p:sp>
          <p:nvSpPr>
            <p:cNvPr id="834" name="Google Shape;834;p5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51"/>
          <p:cNvGrpSpPr/>
          <p:nvPr/>
        </p:nvGrpSpPr>
        <p:grpSpPr>
          <a:xfrm>
            <a:off x="1990126" y="3423163"/>
            <a:ext cx="965351" cy="134611"/>
            <a:chOff x="4411970" y="2962952"/>
            <a:chExt cx="706544" cy="104212"/>
          </a:xfrm>
        </p:grpSpPr>
        <p:sp>
          <p:nvSpPr>
            <p:cNvPr id="913" name="Google Shape;913;p5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51"/>
          <p:cNvGrpSpPr/>
          <p:nvPr/>
        </p:nvGrpSpPr>
        <p:grpSpPr>
          <a:xfrm>
            <a:off x="1990126" y="3012077"/>
            <a:ext cx="960158" cy="289172"/>
            <a:chOff x="4411970" y="2726085"/>
            <a:chExt cx="643107" cy="193659"/>
          </a:xfrm>
        </p:grpSpPr>
        <p:sp>
          <p:nvSpPr>
            <p:cNvPr id="918" name="Google Shape;918;p5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51"/>
          <p:cNvGrpSpPr/>
          <p:nvPr/>
        </p:nvGrpSpPr>
        <p:grpSpPr>
          <a:xfrm>
            <a:off x="993018" y="3278187"/>
            <a:ext cx="833173" cy="259209"/>
            <a:chOff x="4411970" y="4340222"/>
            <a:chExt cx="779467" cy="242683"/>
          </a:xfrm>
        </p:grpSpPr>
        <p:sp>
          <p:nvSpPr>
            <p:cNvPr id="922" name="Google Shape;922;p5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 name="Google Shape;925;p51"/>
          <p:cNvGrpSpPr/>
          <p:nvPr/>
        </p:nvGrpSpPr>
        <p:grpSpPr>
          <a:xfrm>
            <a:off x="1990126" y="2673933"/>
            <a:ext cx="965160" cy="216230"/>
            <a:chOff x="4411970" y="2468674"/>
            <a:chExt cx="747317" cy="167425"/>
          </a:xfrm>
        </p:grpSpPr>
        <p:sp>
          <p:nvSpPr>
            <p:cNvPr id="926" name="Google Shape;926;p5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51"/>
          <p:cNvGrpSpPr/>
          <p:nvPr/>
        </p:nvGrpSpPr>
        <p:grpSpPr>
          <a:xfrm>
            <a:off x="988873" y="2578650"/>
            <a:ext cx="810451" cy="319148"/>
            <a:chOff x="4411970" y="3686602"/>
            <a:chExt cx="797845" cy="314215"/>
          </a:xfrm>
        </p:grpSpPr>
        <p:sp>
          <p:nvSpPr>
            <p:cNvPr id="929" name="Google Shape;929;p5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 name="Google Shape;934;p51"/>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 name="Google Shape;935;p51"/>
          <p:cNvGrpSpPr/>
          <p:nvPr/>
        </p:nvGrpSpPr>
        <p:grpSpPr>
          <a:xfrm>
            <a:off x="988970" y="2333174"/>
            <a:ext cx="1970333" cy="208784"/>
            <a:chOff x="6336019" y="3733725"/>
            <a:chExt cx="2566206" cy="351310"/>
          </a:xfrm>
        </p:grpSpPr>
        <p:sp>
          <p:nvSpPr>
            <p:cNvPr id="936" name="Google Shape;936;p5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51"/>
          <p:cNvGrpSpPr/>
          <p:nvPr/>
        </p:nvGrpSpPr>
        <p:grpSpPr>
          <a:xfrm>
            <a:off x="1990126" y="3940729"/>
            <a:ext cx="946551" cy="153200"/>
            <a:chOff x="4404545" y="3301592"/>
            <a:chExt cx="782403" cy="129272"/>
          </a:xfrm>
        </p:grpSpPr>
        <p:sp>
          <p:nvSpPr>
            <p:cNvPr id="941" name="Google Shape;941;p5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51"/>
          <p:cNvGrpSpPr/>
          <p:nvPr/>
        </p:nvGrpSpPr>
        <p:grpSpPr>
          <a:xfrm>
            <a:off x="1990126" y="3679688"/>
            <a:ext cx="962257" cy="139127"/>
            <a:chOff x="4411970" y="3131459"/>
            <a:chExt cx="710520" cy="117397"/>
          </a:xfrm>
        </p:grpSpPr>
        <p:sp>
          <p:nvSpPr>
            <p:cNvPr id="944" name="Google Shape;944;p5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946" name="Google Shape;946;p51"/>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 name="Google Shape;947;p51"/>
          <p:cNvGrpSpPr/>
          <p:nvPr/>
        </p:nvGrpSpPr>
        <p:grpSpPr>
          <a:xfrm>
            <a:off x="990271" y="3614482"/>
            <a:ext cx="823838" cy="458988"/>
            <a:chOff x="4411970" y="1801825"/>
            <a:chExt cx="734586" cy="409262"/>
          </a:xfrm>
        </p:grpSpPr>
        <p:sp>
          <p:nvSpPr>
            <p:cNvPr id="948" name="Google Shape;948;p5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51"/>
          <p:cNvGrpSpPr/>
          <p:nvPr/>
        </p:nvGrpSpPr>
        <p:grpSpPr>
          <a:xfrm>
            <a:off x="990271" y="4162908"/>
            <a:ext cx="856348" cy="212039"/>
            <a:chOff x="4411970" y="2233974"/>
            <a:chExt cx="763574" cy="189068"/>
          </a:xfrm>
        </p:grpSpPr>
        <p:sp>
          <p:nvSpPr>
            <p:cNvPr id="951" name="Google Shape;951;p5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51"/>
          <p:cNvGrpSpPr/>
          <p:nvPr/>
        </p:nvGrpSpPr>
        <p:grpSpPr>
          <a:xfrm>
            <a:off x="3100467" y="2338244"/>
            <a:ext cx="511602" cy="511602"/>
            <a:chOff x="5681300" y="2527788"/>
            <a:chExt cx="805800" cy="805800"/>
          </a:xfrm>
        </p:grpSpPr>
        <p:sp>
          <p:nvSpPr>
            <p:cNvPr id="954" name="Google Shape;954;p5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51"/>
          <p:cNvGrpSpPr/>
          <p:nvPr/>
        </p:nvGrpSpPr>
        <p:grpSpPr>
          <a:xfrm>
            <a:off x="3097662" y="3104827"/>
            <a:ext cx="513021" cy="512935"/>
            <a:chOff x="4049800" y="640400"/>
            <a:chExt cx="858900" cy="858900"/>
          </a:xfrm>
        </p:grpSpPr>
        <p:sp>
          <p:nvSpPr>
            <p:cNvPr id="957" name="Google Shape;957;p5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51"/>
          <p:cNvGrpSpPr/>
          <p:nvPr/>
        </p:nvGrpSpPr>
        <p:grpSpPr>
          <a:xfrm>
            <a:off x="3014861" y="3756719"/>
            <a:ext cx="686489" cy="686585"/>
            <a:chOff x="5080188" y="927900"/>
            <a:chExt cx="961200" cy="961200"/>
          </a:xfrm>
        </p:grpSpPr>
        <p:sp>
          <p:nvSpPr>
            <p:cNvPr id="960" name="Google Shape;960;p5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51"/>
          <p:cNvGrpSpPr/>
          <p:nvPr/>
        </p:nvGrpSpPr>
        <p:grpSpPr>
          <a:xfrm>
            <a:off x="3798012" y="3849448"/>
            <a:ext cx="510373" cy="510937"/>
            <a:chOff x="7508249" y="1522825"/>
            <a:chExt cx="1326332" cy="1322987"/>
          </a:xfrm>
        </p:grpSpPr>
        <p:sp>
          <p:nvSpPr>
            <p:cNvPr id="969" name="Google Shape;969;p5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51"/>
          <p:cNvGrpSpPr/>
          <p:nvPr/>
        </p:nvGrpSpPr>
        <p:grpSpPr>
          <a:xfrm>
            <a:off x="4489605" y="3850853"/>
            <a:ext cx="492652" cy="503348"/>
            <a:chOff x="6039282" y="1042577"/>
            <a:chExt cx="734315" cy="731929"/>
          </a:xfrm>
        </p:grpSpPr>
        <p:sp>
          <p:nvSpPr>
            <p:cNvPr id="980" name="Google Shape;980;p5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51"/>
          <p:cNvGrpSpPr/>
          <p:nvPr/>
        </p:nvGrpSpPr>
        <p:grpSpPr>
          <a:xfrm>
            <a:off x="5130019" y="2346894"/>
            <a:ext cx="483304" cy="504902"/>
            <a:chOff x="1825800" y="1651625"/>
            <a:chExt cx="568125" cy="591775"/>
          </a:xfrm>
        </p:grpSpPr>
        <p:sp>
          <p:nvSpPr>
            <p:cNvPr id="1002" name="Google Shape;1002;p5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 name="Google Shape;1008;p5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1"/>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1"/>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5" name="Shape 1015"/>
        <p:cNvGrpSpPr/>
        <p:nvPr/>
      </p:nvGrpSpPr>
      <p:grpSpPr>
        <a:xfrm>
          <a:off x="0" y="0"/>
          <a:ext cx="0" cy="0"/>
          <a:chOff x="0" y="0"/>
          <a:chExt cx="0" cy="0"/>
        </a:xfrm>
      </p:grpSpPr>
      <p:grpSp>
        <p:nvGrpSpPr>
          <p:cNvPr id="1016" name="Google Shape;1016;p52"/>
          <p:cNvGrpSpPr/>
          <p:nvPr/>
        </p:nvGrpSpPr>
        <p:grpSpPr>
          <a:xfrm>
            <a:off x="745571" y="1168666"/>
            <a:ext cx="2492868" cy="1379876"/>
            <a:chOff x="2654821" y="2311071"/>
            <a:chExt cx="2279715" cy="1262120"/>
          </a:xfrm>
        </p:grpSpPr>
        <p:grpSp>
          <p:nvGrpSpPr>
            <p:cNvPr id="1017" name="Google Shape;1017;p52"/>
            <p:cNvGrpSpPr/>
            <p:nvPr/>
          </p:nvGrpSpPr>
          <p:grpSpPr>
            <a:xfrm>
              <a:off x="4034269" y="2840745"/>
              <a:ext cx="40212" cy="36437"/>
              <a:chOff x="4293400" y="2574725"/>
              <a:chExt cx="84425" cy="80100"/>
            </a:xfrm>
          </p:grpSpPr>
          <p:sp>
            <p:nvSpPr>
              <p:cNvPr id="1018" name="Google Shape;1018;p5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19" name="Google Shape;1019;p5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52"/>
            <p:cNvGrpSpPr/>
            <p:nvPr/>
          </p:nvGrpSpPr>
          <p:grpSpPr>
            <a:xfrm>
              <a:off x="3894606" y="2334874"/>
              <a:ext cx="913198" cy="518984"/>
              <a:chOff x="4000175" y="1462675"/>
              <a:chExt cx="1917275" cy="1140875"/>
            </a:xfrm>
          </p:grpSpPr>
          <p:sp>
            <p:nvSpPr>
              <p:cNvPr id="1021" name="Google Shape;1021;p5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22" name="Google Shape;1022;p52"/>
              <p:cNvGrpSpPr/>
              <p:nvPr/>
            </p:nvGrpSpPr>
            <p:grpSpPr>
              <a:xfrm>
                <a:off x="4000175" y="1462675"/>
                <a:ext cx="1917275" cy="1140875"/>
                <a:chOff x="4000175" y="1462675"/>
                <a:chExt cx="1917275" cy="1140875"/>
              </a:xfrm>
            </p:grpSpPr>
            <p:sp>
              <p:nvSpPr>
                <p:cNvPr id="1023" name="Google Shape;1023;p5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24" name="Google Shape;1024;p5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28" name="Google Shape;1028;p5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9" name="Google Shape;1029;p52"/>
            <p:cNvGrpSpPr/>
            <p:nvPr/>
          </p:nvGrpSpPr>
          <p:grpSpPr>
            <a:xfrm>
              <a:off x="3875768" y="2846704"/>
              <a:ext cx="44796" cy="47366"/>
              <a:chOff x="3960625" y="2587825"/>
              <a:chExt cx="94050" cy="104125"/>
            </a:xfrm>
          </p:grpSpPr>
          <p:sp>
            <p:nvSpPr>
              <p:cNvPr id="1030" name="Google Shape;1030;p5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31" name="Google Shape;1031;p5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 name="Google Shape;1032;p52"/>
            <p:cNvGrpSpPr/>
            <p:nvPr/>
          </p:nvGrpSpPr>
          <p:grpSpPr>
            <a:xfrm>
              <a:off x="3782759" y="2807162"/>
              <a:ext cx="82686" cy="85487"/>
              <a:chOff x="3765350" y="2500900"/>
              <a:chExt cx="173600" cy="187925"/>
            </a:xfrm>
          </p:grpSpPr>
          <p:sp>
            <p:nvSpPr>
              <p:cNvPr id="1033" name="Google Shape;1033;p5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34" name="Google Shape;1034;p5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52"/>
            <p:cNvGrpSpPr/>
            <p:nvPr/>
          </p:nvGrpSpPr>
          <p:grpSpPr>
            <a:xfrm>
              <a:off x="3775674" y="2798496"/>
              <a:ext cx="40545" cy="23564"/>
              <a:chOff x="3750475" y="2481850"/>
              <a:chExt cx="85125" cy="51800"/>
            </a:xfrm>
          </p:grpSpPr>
          <p:sp>
            <p:nvSpPr>
              <p:cNvPr id="1040" name="Google Shape;1040;p5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042" name="Google Shape;1042;p52"/>
            <p:cNvGrpSpPr/>
            <p:nvPr/>
          </p:nvGrpSpPr>
          <p:grpSpPr>
            <a:xfrm>
              <a:off x="3716946" y="2776024"/>
              <a:ext cx="81971" cy="76912"/>
              <a:chOff x="3627175" y="2432450"/>
              <a:chExt cx="172100" cy="169075"/>
            </a:xfrm>
          </p:grpSpPr>
          <p:sp>
            <p:nvSpPr>
              <p:cNvPr id="1043" name="Google Shape;1043;p5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045" name="Google Shape;1045;p5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046" name="Google Shape;1046;p52"/>
            <p:cNvGrpSpPr/>
            <p:nvPr/>
          </p:nvGrpSpPr>
          <p:grpSpPr>
            <a:xfrm>
              <a:off x="3685682" y="2845624"/>
              <a:ext cx="29311" cy="45055"/>
              <a:chOff x="3561536" y="2585450"/>
              <a:chExt cx="61539" cy="99045"/>
            </a:xfrm>
          </p:grpSpPr>
          <p:sp>
            <p:nvSpPr>
              <p:cNvPr id="1047" name="Google Shape;1047;p5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049" name="Google Shape;1049;p52"/>
            <p:cNvGrpSpPr/>
            <p:nvPr/>
          </p:nvGrpSpPr>
          <p:grpSpPr>
            <a:xfrm>
              <a:off x="3849905" y="2572252"/>
              <a:ext cx="74339" cy="119559"/>
              <a:chOff x="3906325" y="1984500"/>
              <a:chExt cx="156075" cy="262825"/>
            </a:xfrm>
          </p:grpSpPr>
          <p:sp>
            <p:nvSpPr>
              <p:cNvPr id="1050" name="Google Shape;1050;p5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051" name="Google Shape;1051;p5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52"/>
            <p:cNvGrpSpPr/>
            <p:nvPr/>
          </p:nvGrpSpPr>
          <p:grpSpPr>
            <a:xfrm>
              <a:off x="2654821" y="2414345"/>
              <a:ext cx="667570" cy="558731"/>
              <a:chOff x="1397225" y="1637375"/>
              <a:chExt cx="1401575" cy="1228250"/>
            </a:xfrm>
          </p:grpSpPr>
          <p:sp>
            <p:nvSpPr>
              <p:cNvPr id="1053" name="Google Shape;1053;p5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054" name="Google Shape;1054;p52"/>
              <p:cNvGrpSpPr/>
              <p:nvPr/>
            </p:nvGrpSpPr>
            <p:grpSpPr>
              <a:xfrm>
                <a:off x="1397225" y="1637375"/>
                <a:ext cx="1398775" cy="1228250"/>
                <a:chOff x="1397225" y="1637375"/>
                <a:chExt cx="1398775" cy="1228250"/>
              </a:xfrm>
            </p:grpSpPr>
            <p:sp>
              <p:nvSpPr>
                <p:cNvPr id="1055" name="Google Shape;1055;p5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7" name="Google Shape;1057;p52"/>
            <p:cNvGrpSpPr/>
            <p:nvPr/>
          </p:nvGrpSpPr>
          <p:grpSpPr>
            <a:xfrm>
              <a:off x="3230417" y="3103734"/>
              <a:ext cx="282982" cy="280332"/>
              <a:chOff x="2605700" y="3152850"/>
              <a:chExt cx="594125" cy="616250"/>
            </a:xfrm>
          </p:grpSpPr>
          <p:sp>
            <p:nvSpPr>
              <p:cNvPr id="1058" name="Google Shape;1058;p5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059" name="Google Shape;1059;p5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060" name="Google Shape;1060;p52"/>
            <p:cNvGrpSpPr/>
            <p:nvPr/>
          </p:nvGrpSpPr>
          <p:grpSpPr>
            <a:xfrm>
              <a:off x="3265985" y="3226989"/>
              <a:ext cx="87151" cy="346202"/>
              <a:chOff x="2680375" y="3423800"/>
              <a:chExt cx="182975" cy="761050"/>
            </a:xfrm>
          </p:grpSpPr>
          <p:sp>
            <p:nvSpPr>
              <p:cNvPr id="1061" name="Google Shape;1061;p5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062" name="Google Shape;1062;p5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52"/>
            <p:cNvGrpSpPr/>
            <p:nvPr/>
          </p:nvGrpSpPr>
          <p:grpSpPr>
            <a:xfrm>
              <a:off x="3855466" y="3289811"/>
              <a:ext cx="112514" cy="94210"/>
              <a:chOff x="3918000" y="3561900"/>
              <a:chExt cx="236225" cy="207100"/>
            </a:xfrm>
          </p:grpSpPr>
          <p:sp>
            <p:nvSpPr>
              <p:cNvPr id="1064" name="Google Shape;1064;p5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065" name="Google Shape;1065;p5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 name="Google Shape;1066;p5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069" name="Google Shape;1069;p52"/>
            <p:cNvGrpSpPr/>
            <p:nvPr/>
          </p:nvGrpSpPr>
          <p:grpSpPr>
            <a:xfrm>
              <a:off x="2905224" y="2311071"/>
              <a:ext cx="596721" cy="528992"/>
              <a:chOff x="1922950" y="1410350"/>
              <a:chExt cx="1252825" cy="1162875"/>
            </a:xfrm>
          </p:grpSpPr>
          <p:sp>
            <p:nvSpPr>
              <p:cNvPr id="1070" name="Google Shape;1070;p5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086" name="Google Shape;1086;p5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06" name="Google Shape;1106;p5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07" name="Google Shape;1107;p5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 name="Google Shape;1108;p52"/>
            <p:cNvGrpSpPr/>
            <p:nvPr/>
          </p:nvGrpSpPr>
          <p:grpSpPr>
            <a:xfrm>
              <a:off x="3280929" y="3294542"/>
              <a:ext cx="109894" cy="272224"/>
              <a:chOff x="2711750" y="3572300"/>
              <a:chExt cx="230725" cy="598425"/>
            </a:xfrm>
          </p:grpSpPr>
          <p:sp>
            <p:nvSpPr>
              <p:cNvPr id="1109" name="Google Shape;1109;p5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 name="Google Shape;1111;p5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 name="Google Shape;1112;p52"/>
            <p:cNvGrpSpPr/>
            <p:nvPr/>
          </p:nvGrpSpPr>
          <p:grpSpPr>
            <a:xfrm>
              <a:off x="3790439" y="2408636"/>
              <a:ext cx="73017" cy="75684"/>
              <a:chOff x="3781475" y="1624825"/>
              <a:chExt cx="153300" cy="166375"/>
            </a:xfrm>
          </p:grpSpPr>
          <p:sp>
            <p:nvSpPr>
              <p:cNvPr id="1113" name="Google Shape;1113;p5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 name="Google Shape;1117;p5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 name="Google Shape;1124;p52"/>
            <p:cNvGrpSpPr/>
            <p:nvPr/>
          </p:nvGrpSpPr>
          <p:grpSpPr>
            <a:xfrm>
              <a:off x="4403342" y="3107749"/>
              <a:ext cx="316680" cy="101374"/>
              <a:chOff x="5068275" y="3161675"/>
              <a:chExt cx="664875" cy="222850"/>
            </a:xfrm>
          </p:grpSpPr>
          <p:sp>
            <p:nvSpPr>
              <p:cNvPr id="1125" name="Google Shape;1125;p5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 name="Google Shape;1129;p5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 name="Google Shape;1158;p52"/>
            <p:cNvGrpSpPr/>
            <p:nvPr/>
          </p:nvGrpSpPr>
          <p:grpSpPr>
            <a:xfrm>
              <a:off x="3697513" y="2707266"/>
              <a:ext cx="59549" cy="79733"/>
              <a:chOff x="3586375" y="2281300"/>
              <a:chExt cx="125025" cy="175275"/>
            </a:xfrm>
          </p:grpSpPr>
          <p:sp>
            <p:nvSpPr>
              <p:cNvPr id="1159" name="Google Shape;1159;p5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 name="Google Shape;1161;p5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 name="Google Shape;1162;p52"/>
            <p:cNvGrpSpPr/>
            <p:nvPr/>
          </p:nvGrpSpPr>
          <p:grpSpPr>
            <a:xfrm>
              <a:off x="4513224" y="3221724"/>
              <a:ext cx="274563" cy="280321"/>
              <a:chOff x="5298975" y="3412225"/>
              <a:chExt cx="576450" cy="616225"/>
            </a:xfrm>
          </p:grpSpPr>
          <p:sp>
            <p:nvSpPr>
              <p:cNvPr id="1163" name="Google Shape;1163;p5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64" name="Google Shape;1164;p5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52"/>
            <p:cNvGrpSpPr/>
            <p:nvPr/>
          </p:nvGrpSpPr>
          <p:grpSpPr>
            <a:xfrm>
              <a:off x="4824403" y="3421846"/>
              <a:ext cx="110132" cy="130647"/>
              <a:chOff x="5952300" y="3852150"/>
              <a:chExt cx="231225" cy="287200"/>
            </a:xfrm>
          </p:grpSpPr>
          <p:sp>
            <p:nvSpPr>
              <p:cNvPr id="1166" name="Google Shape;1166;p5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 name="Google Shape;1168;p5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 name="Google Shape;1176;p52"/>
            <p:cNvGrpSpPr/>
            <p:nvPr/>
          </p:nvGrpSpPr>
          <p:grpSpPr>
            <a:xfrm>
              <a:off x="4295710" y="3079670"/>
              <a:ext cx="14968" cy="27135"/>
              <a:chOff x="4842300" y="3099950"/>
              <a:chExt cx="31425" cy="59650"/>
            </a:xfrm>
          </p:grpSpPr>
          <p:sp>
            <p:nvSpPr>
              <p:cNvPr id="1177" name="Google Shape;1177;p5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 name="Google Shape;1181;p5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 name="Google Shape;1189;p52"/>
            <p:cNvGrpSpPr/>
            <p:nvPr/>
          </p:nvGrpSpPr>
          <p:grpSpPr>
            <a:xfrm>
              <a:off x="3831056" y="2816010"/>
              <a:ext cx="37378" cy="27612"/>
              <a:chOff x="3866750" y="2520350"/>
              <a:chExt cx="78475" cy="60700"/>
            </a:xfrm>
          </p:grpSpPr>
          <p:sp>
            <p:nvSpPr>
              <p:cNvPr id="1190" name="Google Shape;1190;p5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 name="Google Shape;1194;p5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11" name="Google Shape;1211;p5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23" name="Google Shape;1223;p5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 name="Google Shape;1236;p52"/>
            <p:cNvGrpSpPr/>
            <p:nvPr/>
          </p:nvGrpSpPr>
          <p:grpSpPr>
            <a:xfrm>
              <a:off x="3632736" y="3051591"/>
              <a:ext cx="63288" cy="45217"/>
              <a:chOff x="3450375" y="3038225"/>
              <a:chExt cx="132875" cy="99400"/>
            </a:xfrm>
          </p:grpSpPr>
          <p:sp>
            <p:nvSpPr>
              <p:cNvPr id="1237" name="Google Shape;1237;p5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 name="Google Shape;1239;p5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48" name="Google Shape;1248;p5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58" name="Google Shape;1258;p5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64" name="Google Shape;1264;p5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52"/>
          <p:cNvGrpSpPr/>
          <p:nvPr/>
        </p:nvGrpSpPr>
        <p:grpSpPr>
          <a:xfrm>
            <a:off x="3554131" y="1233340"/>
            <a:ext cx="2078182" cy="1366558"/>
            <a:chOff x="235800" y="830650"/>
            <a:chExt cx="6978450" cy="4588844"/>
          </a:xfrm>
        </p:grpSpPr>
        <p:sp>
          <p:nvSpPr>
            <p:cNvPr id="1275" name="Google Shape;1275;p5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52"/>
          <p:cNvGrpSpPr/>
          <p:nvPr/>
        </p:nvGrpSpPr>
        <p:grpSpPr>
          <a:xfrm>
            <a:off x="742628" y="3064442"/>
            <a:ext cx="2622876" cy="1333540"/>
            <a:chOff x="238125" y="1038125"/>
            <a:chExt cx="7146800" cy="3633625"/>
          </a:xfrm>
        </p:grpSpPr>
        <p:sp>
          <p:nvSpPr>
            <p:cNvPr id="1282" name="Google Shape;1282;p5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4" name="Google Shape;2854;p52"/>
          <p:cNvGrpSpPr/>
          <p:nvPr/>
        </p:nvGrpSpPr>
        <p:grpSpPr>
          <a:xfrm>
            <a:off x="5857556" y="1206552"/>
            <a:ext cx="2590840" cy="1380235"/>
            <a:chOff x="233350" y="949250"/>
            <a:chExt cx="7137300" cy="3802300"/>
          </a:xfrm>
        </p:grpSpPr>
        <p:sp>
          <p:nvSpPr>
            <p:cNvPr id="2855" name="Google Shape;2855;p5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6" name="Google Shape;2906;p52"/>
          <p:cNvGrpSpPr/>
          <p:nvPr/>
        </p:nvGrpSpPr>
        <p:grpSpPr>
          <a:xfrm>
            <a:off x="7671985" y="3251325"/>
            <a:ext cx="104231" cy="320340"/>
            <a:chOff x="7564426" y="3224343"/>
            <a:chExt cx="119985" cy="368801"/>
          </a:xfrm>
        </p:grpSpPr>
        <p:sp>
          <p:nvSpPr>
            <p:cNvPr id="2907" name="Google Shape;2907;p5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9" name="Google Shape;2909;p52"/>
          <p:cNvGrpSpPr/>
          <p:nvPr/>
        </p:nvGrpSpPr>
        <p:grpSpPr>
          <a:xfrm>
            <a:off x="7371473" y="3245427"/>
            <a:ext cx="189489" cy="332132"/>
            <a:chOff x="8370831" y="3202002"/>
            <a:chExt cx="218129" cy="382376"/>
          </a:xfrm>
        </p:grpSpPr>
        <p:sp>
          <p:nvSpPr>
            <p:cNvPr id="2910" name="Google Shape;2910;p5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2" name="Google Shape;2912;p52"/>
          <p:cNvGrpSpPr/>
          <p:nvPr/>
        </p:nvGrpSpPr>
        <p:grpSpPr>
          <a:xfrm>
            <a:off x="8094863" y="3656559"/>
            <a:ext cx="309429" cy="267000"/>
            <a:chOff x="6742064" y="3750480"/>
            <a:chExt cx="399315" cy="344560"/>
          </a:xfrm>
        </p:grpSpPr>
        <p:sp>
          <p:nvSpPr>
            <p:cNvPr id="2913" name="Google Shape;2913;p5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5" name="Google Shape;2915;p52"/>
          <p:cNvGrpSpPr/>
          <p:nvPr/>
        </p:nvGrpSpPr>
        <p:grpSpPr>
          <a:xfrm>
            <a:off x="7633882" y="4007606"/>
            <a:ext cx="180437" cy="281608"/>
            <a:chOff x="7248525" y="3739696"/>
            <a:chExt cx="230531" cy="359790"/>
          </a:xfrm>
        </p:grpSpPr>
        <p:sp>
          <p:nvSpPr>
            <p:cNvPr id="2916" name="Google Shape;2916;p5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8" name="Google Shape;2918;p52"/>
          <p:cNvGrpSpPr/>
          <p:nvPr/>
        </p:nvGrpSpPr>
        <p:grpSpPr>
          <a:xfrm>
            <a:off x="7879801" y="3650830"/>
            <a:ext cx="162896" cy="278710"/>
            <a:chOff x="7601242" y="3729267"/>
            <a:chExt cx="222566" cy="380803"/>
          </a:xfrm>
        </p:grpSpPr>
        <p:sp>
          <p:nvSpPr>
            <p:cNvPr id="2919" name="Google Shape;2919;p5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1" name="Google Shape;2921;p52"/>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2" name="Google Shape;2922;p52"/>
          <p:cNvGrpSpPr/>
          <p:nvPr/>
        </p:nvGrpSpPr>
        <p:grpSpPr>
          <a:xfrm>
            <a:off x="7369446" y="3651971"/>
            <a:ext cx="193543" cy="275990"/>
            <a:chOff x="8304647" y="3738687"/>
            <a:chExt cx="225076" cy="320956"/>
          </a:xfrm>
        </p:grpSpPr>
        <p:sp>
          <p:nvSpPr>
            <p:cNvPr id="2923" name="Google Shape;2923;p5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6" name="Google Shape;2926;p52"/>
          <p:cNvGrpSpPr/>
          <p:nvPr/>
        </p:nvGrpSpPr>
        <p:grpSpPr>
          <a:xfrm>
            <a:off x="7641939" y="3651971"/>
            <a:ext cx="178492" cy="275990"/>
            <a:chOff x="8615101" y="3738687"/>
            <a:chExt cx="207573" cy="320956"/>
          </a:xfrm>
        </p:grpSpPr>
        <p:sp>
          <p:nvSpPr>
            <p:cNvPr id="2927" name="Google Shape;2927;p5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0" name="Google Shape;2930;p52"/>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1" name="Google Shape;2931;p52"/>
          <p:cNvGrpSpPr/>
          <p:nvPr/>
        </p:nvGrpSpPr>
        <p:grpSpPr>
          <a:xfrm>
            <a:off x="6036644" y="3773459"/>
            <a:ext cx="557670" cy="511283"/>
            <a:chOff x="6015419" y="3716859"/>
            <a:chExt cx="557671" cy="511283"/>
          </a:xfrm>
        </p:grpSpPr>
        <p:sp>
          <p:nvSpPr>
            <p:cNvPr id="2932" name="Google Shape;2932;p5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3" name="Google Shape;2933;p52"/>
            <p:cNvGrpSpPr/>
            <p:nvPr/>
          </p:nvGrpSpPr>
          <p:grpSpPr>
            <a:xfrm>
              <a:off x="6036094" y="3716980"/>
              <a:ext cx="529860" cy="510468"/>
              <a:chOff x="6036094" y="3716980"/>
              <a:chExt cx="529860" cy="510468"/>
            </a:xfrm>
          </p:grpSpPr>
          <p:sp>
            <p:nvSpPr>
              <p:cNvPr id="2934" name="Google Shape;2934;p5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44" name="Google Shape;2944;p52"/>
          <p:cNvGrpSpPr/>
          <p:nvPr/>
        </p:nvGrpSpPr>
        <p:grpSpPr>
          <a:xfrm>
            <a:off x="6665529" y="3130228"/>
            <a:ext cx="576302" cy="511871"/>
            <a:chOff x="6644304" y="3073628"/>
            <a:chExt cx="576302" cy="511871"/>
          </a:xfrm>
        </p:grpSpPr>
        <p:sp>
          <p:nvSpPr>
            <p:cNvPr id="2945" name="Google Shape;2945;p5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6" name="Google Shape;2946;p52"/>
            <p:cNvGrpSpPr/>
            <p:nvPr/>
          </p:nvGrpSpPr>
          <p:grpSpPr>
            <a:xfrm>
              <a:off x="6712169" y="3085440"/>
              <a:ext cx="481622" cy="494913"/>
              <a:chOff x="6712169" y="3085440"/>
              <a:chExt cx="481622" cy="494913"/>
            </a:xfrm>
          </p:grpSpPr>
          <p:sp>
            <p:nvSpPr>
              <p:cNvPr id="2947" name="Google Shape;2947;p5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2" name="Google Shape;2952;p5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5" name="Google Shape;2955;p52"/>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6" name="Google Shape;2956;p52"/>
          <p:cNvGrpSpPr/>
          <p:nvPr/>
        </p:nvGrpSpPr>
        <p:grpSpPr>
          <a:xfrm>
            <a:off x="6673379" y="3773223"/>
            <a:ext cx="560631" cy="511352"/>
            <a:chOff x="6652154" y="3716623"/>
            <a:chExt cx="560631" cy="511352"/>
          </a:xfrm>
        </p:grpSpPr>
        <p:sp>
          <p:nvSpPr>
            <p:cNvPr id="2957" name="Google Shape;2957;p5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8" name="Google Shape;2958;p52"/>
            <p:cNvGrpSpPr/>
            <p:nvPr/>
          </p:nvGrpSpPr>
          <p:grpSpPr>
            <a:xfrm>
              <a:off x="6669657" y="3716715"/>
              <a:ext cx="466779" cy="464290"/>
              <a:chOff x="6669657" y="3716715"/>
              <a:chExt cx="466779" cy="464290"/>
            </a:xfrm>
          </p:grpSpPr>
          <p:sp>
            <p:nvSpPr>
              <p:cNvPr id="2959" name="Google Shape;2959;p5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72" name="Google Shape;2972;p52"/>
          <p:cNvGrpSpPr/>
          <p:nvPr/>
        </p:nvGrpSpPr>
        <p:grpSpPr>
          <a:xfrm>
            <a:off x="7867470" y="4054631"/>
            <a:ext cx="187557" cy="187557"/>
            <a:chOff x="8565775" y="671075"/>
            <a:chExt cx="441000" cy="441000"/>
          </a:xfrm>
        </p:grpSpPr>
        <p:sp>
          <p:nvSpPr>
            <p:cNvPr id="2973" name="Google Shape;2973;p5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5" name="Google Shape;2975;p52"/>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2"/>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7" name="Google Shape;2977;p52"/>
          <p:cNvGrpSpPr/>
          <p:nvPr/>
        </p:nvGrpSpPr>
        <p:grpSpPr>
          <a:xfrm>
            <a:off x="6021325" y="3132850"/>
            <a:ext cx="587871" cy="512373"/>
            <a:chOff x="6000100" y="3076250"/>
            <a:chExt cx="587871" cy="512373"/>
          </a:xfrm>
        </p:grpSpPr>
        <p:sp>
          <p:nvSpPr>
            <p:cNvPr id="2978" name="Google Shape;2978;p5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9" name="Google Shape;2979;p52"/>
            <p:cNvGrpSpPr/>
            <p:nvPr/>
          </p:nvGrpSpPr>
          <p:grpSpPr>
            <a:xfrm>
              <a:off x="6031360" y="3076713"/>
              <a:ext cx="539107" cy="480965"/>
              <a:chOff x="6031360" y="3076713"/>
              <a:chExt cx="539107" cy="480965"/>
            </a:xfrm>
          </p:grpSpPr>
          <p:sp>
            <p:nvSpPr>
              <p:cNvPr id="2980" name="Google Shape;2980;p5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87" name="Google Shape;2987;p52"/>
          <p:cNvGrpSpPr/>
          <p:nvPr/>
        </p:nvGrpSpPr>
        <p:grpSpPr>
          <a:xfrm>
            <a:off x="3597785" y="3065882"/>
            <a:ext cx="2241344" cy="1330656"/>
            <a:chOff x="3597785" y="3065882"/>
            <a:chExt cx="2241344" cy="1330656"/>
          </a:xfrm>
        </p:grpSpPr>
        <p:grpSp>
          <p:nvGrpSpPr>
            <p:cNvPr id="2988" name="Google Shape;2988;p52"/>
            <p:cNvGrpSpPr/>
            <p:nvPr/>
          </p:nvGrpSpPr>
          <p:grpSpPr>
            <a:xfrm>
              <a:off x="5296908" y="3937355"/>
              <a:ext cx="143198" cy="32380"/>
              <a:chOff x="5296908" y="3937355"/>
              <a:chExt cx="143198" cy="32380"/>
            </a:xfrm>
          </p:grpSpPr>
          <p:sp>
            <p:nvSpPr>
              <p:cNvPr id="2989" name="Google Shape;2989;p52"/>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0" name="Google Shape;2990;p52"/>
              <p:cNvGrpSpPr/>
              <p:nvPr/>
            </p:nvGrpSpPr>
            <p:grpSpPr>
              <a:xfrm>
                <a:off x="5402331" y="3937355"/>
                <a:ext cx="37776" cy="32380"/>
                <a:chOff x="5402331" y="3937355"/>
                <a:chExt cx="37776" cy="32380"/>
              </a:xfrm>
            </p:grpSpPr>
            <p:sp>
              <p:nvSpPr>
                <p:cNvPr id="2991" name="Google Shape;2991;p52"/>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2"/>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3" name="Google Shape;2993;p52"/>
              <p:cNvGrpSpPr/>
              <p:nvPr/>
            </p:nvGrpSpPr>
            <p:grpSpPr>
              <a:xfrm>
                <a:off x="5296908" y="3937355"/>
                <a:ext cx="37783" cy="32380"/>
                <a:chOff x="5296908" y="3937355"/>
                <a:chExt cx="37783" cy="32380"/>
              </a:xfrm>
            </p:grpSpPr>
            <p:sp>
              <p:nvSpPr>
                <p:cNvPr id="2994" name="Google Shape;2994;p52"/>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2"/>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96" name="Google Shape;2996;p52"/>
            <p:cNvGrpSpPr/>
            <p:nvPr/>
          </p:nvGrpSpPr>
          <p:grpSpPr>
            <a:xfrm>
              <a:off x="4724163" y="3119631"/>
              <a:ext cx="120838" cy="84218"/>
              <a:chOff x="4724163" y="3119631"/>
              <a:chExt cx="120838" cy="84218"/>
            </a:xfrm>
          </p:grpSpPr>
          <p:grpSp>
            <p:nvGrpSpPr>
              <p:cNvPr id="2997" name="Google Shape;2997;p52"/>
              <p:cNvGrpSpPr/>
              <p:nvPr/>
            </p:nvGrpSpPr>
            <p:grpSpPr>
              <a:xfrm>
                <a:off x="4746712" y="3132773"/>
                <a:ext cx="86869" cy="56424"/>
                <a:chOff x="4746712" y="3132773"/>
                <a:chExt cx="86869" cy="56424"/>
              </a:xfrm>
            </p:grpSpPr>
            <p:sp>
              <p:nvSpPr>
                <p:cNvPr id="2998" name="Google Shape;2998;p52"/>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2"/>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0" name="Google Shape;3000;p52"/>
              <p:cNvGrpSpPr/>
              <p:nvPr/>
            </p:nvGrpSpPr>
            <p:grpSpPr>
              <a:xfrm>
                <a:off x="4773634" y="3143336"/>
                <a:ext cx="37776" cy="32451"/>
                <a:chOff x="4773634" y="3143336"/>
                <a:chExt cx="37776" cy="32451"/>
              </a:xfrm>
            </p:grpSpPr>
            <p:sp>
              <p:nvSpPr>
                <p:cNvPr id="3001" name="Google Shape;3001;p52"/>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2"/>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3" name="Google Shape;3003;p52"/>
              <p:cNvGrpSpPr/>
              <p:nvPr/>
            </p:nvGrpSpPr>
            <p:grpSpPr>
              <a:xfrm>
                <a:off x="4724163" y="3131248"/>
                <a:ext cx="37776" cy="32459"/>
                <a:chOff x="4724163" y="3131248"/>
                <a:chExt cx="37776" cy="32459"/>
              </a:xfrm>
            </p:grpSpPr>
            <p:sp>
              <p:nvSpPr>
                <p:cNvPr id="3004" name="Google Shape;3004;p52"/>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2"/>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6" name="Google Shape;3006;p52"/>
              <p:cNvGrpSpPr/>
              <p:nvPr/>
            </p:nvGrpSpPr>
            <p:grpSpPr>
              <a:xfrm>
                <a:off x="4755081" y="3176054"/>
                <a:ext cx="32357" cy="27795"/>
                <a:chOff x="4755081" y="3176054"/>
                <a:chExt cx="32357" cy="27795"/>
              </a:xfrm>
            </p:grpSpPr>
            <p:sp>
              <p:nvSpPr>
                <p:cNvPr id="3007" name="Google Shape;3007;p52"/>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2"/>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9" name="Google Shape;3009;p52"/>
              <p:cNvGrpSpPr/>
              <p:nvPr/>
            </p:nvGrpSpPr>
            <p:grpSpPr>
              <a:xfrm>
                <a:off x="4812550" y="3119631"/>
                <a:ext cx="32451" cy="27803"/>
                <a:chOff x="4812550" y="3119631"/>
                <a:chExt cx="32451" cy="27803"/>
              </a:xfrm>
            </p:grpSpPr>
            <p:sp>
              <p:nvSpPr>
                <p:cNvPr id="3010" name="Google Shape;3010;p52"/>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2"/>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12" name="Google Shape;3012;p52"/>
            <p:cNvGrpSpPr/>
            <p:nvPr/>
          </p:nvGrpSpPr>
          <p:grpSpPr>
            <a:xfrm>
              <a:off x="5382826" y="4027197"/>
              <a:ext cx="268967" cy="250422"/>
              <a:chOff x="5382826" y="4027197"/>
              <a:chExt cx="268967" cy="250422"/>
            </a:xfrm>
          </p:grpSpPr>
          <p:grpSp>
            <p:nvGrpSpPr>
              <p:cNvPr id="3013" name="Google Shape;3013;p52"/>
              <p:cNvGrpSpPr/>
              <p:nvPr/>
            </p:nvGrpSpPr>
            <p:grpSpPr>
              <a:xfrm>
                <a:off x="5405280" y="4042510"/>
                <a:ext cx="237570" cy="218647"/>
                <a:chOff x="5405280" y="4042510"/>
                <a:chExt cx="237570" cy="218647"/>
              </a:xfrm>
            </p:grpSpPr>
            <p:sp>
              <p:nvSpPr>
                <p:cNvPr id="3014" name="Google Shape;3014;p52"/>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2"/>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2"/>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2"/>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2"/>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2"/>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0" name="Google Shape;3020;p52"/>
              <p:cNvGrpSpPr/>
              <p:nvPr/>
            </p:nvGrpSpPr>
            <p:grpSpPr>
              <a:xfrm>
                <a:off x="5382826" y="4125549"/>
                <a:ext cx="37776" cy="32380"/>
                <a:chOff x="5382826" y="4125549"/>
                <a:chExt cx="37776" cy="32380"/>
              </a:xfrm>
            </p:grpSpPr>
            <p:sp>
              <p:nvSpPr>
                <p:cNvPr id="3021" name="Google Shape;3021;p52"/>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2"/>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3" name="Google Shape;3023;p52"/>
              <p:cNvGrpSpPr/>
              <p:nvPr/>
            </p:nvGrpSpPr>
            <p:grpSpPr>
              <a:xfrm>
                <a:off x="5475680" y="4195587"/>
                <a:ext cx="37783" cy="32364"/>
                <a:chOff x="5475680" y="4195587"/>
                <a:chExt cx="37783" cy="32364"/>
              </a:xfrm>
            </p:grpSpPr>
            <p:sp>
              <p:nvSpPr>
                <p:cNvPr id="3024" name="Google Shape;3024;p52"/>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2"/>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6" name="Google Shape;3026;p52"/>
              <p:cNvGrpSpPr/>
              <p:nvPr/>
            </p:nvGrpSpPr>
            <p:grpSpPr>
              <a:xfrm>
                <a:off x="5532575" y="4027197"/>
                <a:ext cx="33308" cy="32262"/>
                <a:chOff x="5532575" y="4027197"/>
                <a:chExt cx="33308" cy="32262"/>
              </a:xfrm>
            </p:grpSpPr>
            <p:sp>
              <p:nvSpPr>
                <p:cNvPr id="3027" name="Google Shape;3027;p52"/>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2"/>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9" name="Google Shape;3029;p52"/>
              <p:cNvGrpSpPr/>
              <p:nvPr/>
            </p:nvGrpSpPr>
            <p:grpSpPr>
              <a:xfrm>
                <a:off x="5590706" y="4245348"/>
                <a:ext cx="33497" cy="32270"/>
                <a:chOff x="5590706" y="4245348"/>
                <a:chExt cx="33497" cy="32270"/>
              </a:xfrm>
            </p:grpSpPr>
            <p:sp>
              <p:nvSpPr>
                <p:cNvPr id="3030" name="Google Shape;3030;p52"/>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2"/>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52"/>
              <p:cNvGrpSpPr/>
              <p:nvPr/>
            </p:nvGrpSpPr>
            <p:grpSpPr>
              <a:xfrm>
                <a:off x="5618681" y="4109677"/>
                <a:ext cx="33112" cy="32357"/>
                <a:chOff x="5618681" y="4109677"/>
                <a:chExt cx="33112" cy="32357"/>
              </a:xfrm>
            </p:grpSpPr>
            <p:sp>
              <p:nvSpPr>
                <p:cNvPr id="3033" name="Google Shape;3033;p52"/>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2"/>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5" name="Google Shape;3035;p52"/>
              <p:cNvGrpSpPr/>
              <p:nvPr/>
            </p:nvGrpSpPr>
            <p:grpSpPr>
              <a:xfrm>
                <a:off x="5479298" y="4128262"/>
                <a:ext cx="31405" cy="26906"/>
                <a:chOff x="5479298" y="4128262"/>
                <a:chExt cx="31405" cy="26906"/>
              </a:xfrm>
            </p:grpSpPr>
            <p:sp>
              <p:nvSpPr>
                <p:cNvPr id="3036" name="Google Shape;3036;p52"/>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2"/>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8" name="Google Shape;3038;p52"/>
              <p:cNvGrpSpPr/>
              <p:nvPr/>
            </p:nvGrpSpPr>
            <p:grpSpPr>
              <a:xfrm>
                <a:off x="5582903" y="4180116"/>
                <a:ext cx="31499" cy="26898"/>
                <a:chOff x="5582903" y="4180116"/>
                <a:chExt cx="31499" cy="26898"/>
              </a:xfrm>
            </p:grpSpPr>
            <p:sp>
              <p:nvSpPr>
                <p:cNvPr id="3039" name="Google Shape;3039;p52"/>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2"/>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41" name="Google Shape;3041;p52"/>
            <p:cNvGrpSpPr/>
            <p:nvPr/>
          </p:nvGrpSpPr>
          <p:grpSpPr>
            <a:xfrm>
              <a:off x="3977681" y="3230323"/>
              <a:ext cx="94584" cy="84085"/>
              <a:chOff x="3977681" y="3230323"/>
              <a:chExt cx="94584" cy="84085"/>
            </a:xfrm>
          </p:grpSpPr>
          <p:grpSp>
            <p:nvGrpSpPr>
              <p:cNvPr id="3042" name="Google Shape;3042;p52"/>
              <p:cNvGrpSpPr/>
              <p:nvPr/>
            </p:nvGrpSpPr>
            <p:grpSpPr>
              <a:xfrm>
                <a:off x="4000135" y="3243041"/>
                <a:ext cx="59570" cy="57186"/>
                <a:chOff x="4000135" y="3243041"/>
                <a:chExt cx="59570" cy="57186"/>
              </a:xfrm>
            </p:grpSpPr>
            <p:sp>
              <p:nvSpPr>
                <p:cNvPr id="3043" name="Google Shape;3043;p52"/>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2"/>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2"/>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6" name="Google Shape;3046;p52"/>
              <p:cNvGrpSpPr/>
              <p:nvPr/>
            </p:nvGrpSpPr>
            <p:grpSpPr>
              <a:xfrm>
                <a:off x="3977681" y="3245872"/>
                <a:ext cx="37783" cy="32380"/>
                <a:chOff x="3977681" y="3245872"/>
                <a:chExt cx="37783" cy="32380"/>
              </a:xfrm>
            </p:grpSpPr>
            <p:sp>
              <p:nvSpPr>
                <p:cNvPr id="3047" name="Google Shape;3047;p52"/>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2"/>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9" name="Google Shape;3049;p52"/>
              <p:cNvGrpSpPr/>
              <p:nvPr/>
            </p:nvGrpSpPr>
            <p:grpSpPr>
              <a:xfrm>
                <a:off x="4040860" y="3262672"/>
                <a:ext cx="31405" cy="27001"/>
                <a:chOff x="4040860" y="3262672"/>
                <a:chExt cx="31405" cy="27001"/>
              </a:xfrm>
            </p:grpSpPr>
            <p:sp>
              <p:nvSpPr>
                <p:cNvPr id="3050" name="Google Shape;3050;p52"/>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2"/>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2" name="Google Shape;3052;p52"/>
              <p:cNvGrpSpPr/>
              <p:nvPr/>
            </p:nvGrpSpPr>
            <p:grpSpPr>
              <a:xfrm>
                <a:off x="4021072" y="3230323"/>
                <a:ext cx="31397" cy="26906"/>
                <a:chOff x="4021072" y="3230323"/>
                <a:chExt cx="31397" cy="26906"/>
              </a:xfrm>
            </p:grpSpPr>
            <p:sp>
              <p:nvSpPr>
                <p:cNvPr id="3053" name="Google Shape;3053;p52"/>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2"/>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5" name="Google Shape;3055;p52"/>
              <p:cNvGrpSpPr/>
              <p:nvPr/>
            </p:nvGrpSpPr>
            <p:grpSpPr>
              <a:xfrm>
                <a:off x="4001472" y="3287462"/>
                <a:ext cx="31499" cy="26945"/>
                <a:chOff x="4001472" y="3287462"/>
                <a:chExt cx="31499" cy="26945"/>
              </a:xfrm>
            </p:grpSpPr>
            <p:sp>
              <p:nvSpPr>
                <p:cNvPr id="3056" name="Google Shape;3056;p52"/>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2"/>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58" name="Google Shape;3058;p52"/>
            <p:cNvGrpSpPr/>
            <p:nvPr/>
          </p:nvGrpSpPr>
          <p:grpSpPr>
            <a:xfrm>
              <a:off x="4084715" y="3258865"/>
              <a:ext cx="184961" cy="137268"/>
              <a:chOff x="4084715" y="3258865"/>
              <a:chExt cx="184961" cy="137268"/>
            </a:xfrm>
          </p:grpSpPr>
          <p:grpSp>
            <p:nvGrpSpPr>
              <p:cNvPr id="3059" name="Google Shape;3059;p52"/>
              <p:cNvGrpSpPr/>
              <p:nvPr/>
            </p:nvGrpSpPr>
            <p:grpSpPr>
              <a:xfrm>
                <a:off x="4107453" y="3271583"/>
                <a:ext cx="153470" cy="110275"/>
                <a:chOff x="4107453" y="3271583"/>
                <a:chExt cx="153470" cy="110275"/>
              </a:xfrm>
            </p:grpSpPr>
            <p:sp>
              <p:nvSpPr>
                <p:cNvPr id="3060" name="Google Shape;3060;p52"/>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2"/>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2"/>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2"/>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4" name="Google Shape;3064;p52"/>
              <p:cNvGrpSpPr/>
              <p:nvPr/>
            </p:nvGrpSpPr>
            <p:grpSpPr>
              <a:xfrm>
                <a:off x="4136947" y="3258865"/>
                <a:ext cx="31499" cy="27001"/>
                <a:chOff x="4136947" y="3258865"/>
                <a:chExt cx="31499" cy="27001"/>
              </a:xfrm>
            </p:grpSpPr>
            <p:sp>
              <p:nvSpPr>
                <p:cNvPr id="3065" name="Google Shape;3065;p52"/>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2"/>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7" name="Google Shape;3067;p52"/>
              <p:cNvGrpSpPr/>
              <p:nvPr/>
            </p:nvGrpSpPr>
            <p:grpSpPr>
              <a:xfrm>
                <a:off x="4084715" y="3266478"/>
                <a:ext cx="31468" cy="26898"/>
                <a:chOff x="4084715" y="3266478"/>
                <a:chExt cx="31468" cy="26898"/>
              </a:xfrm>
            </p:grpSpPr>
            <p:sp>
              <p:nvSpPr>
                <p:cNvPr id="3068" name="Google Shape;3068;p52"/>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2"/>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0" name="Google Shape;3070;p52"/>
              <p:cNvGrpSpPr/>
              <p:nvPr/>
            </p:nvGrpSpPr>
            <p:grpSpPr>
              <a:xfrm>
                <a:off x="4159213" y="3279849"/>
                <a:ext cx="31405" cy="26945"/>
                <a:chOff x="4159213" y="3279849"/>
                <a:chExt cx="31405" cy="26945"/>
              </a:xfrm>
            </p:grpSpPr>
            <p:sp>
              <p:nvSpPr>
                <p:cNvPr id="3071" name="Google Shape;3071;p52"/>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2"/>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3" name="Google Shape;3073;p52"/>
              <p:cNvGrpSpPr/>
              <p:nvPr/>
            </p:nvGrpSpPr>
            <p:grpSpPr>
              <a:xfrm>
                <a:off x="4201550" y="3266502"/>
                <a:ext cx="31405" cy="26883"/>
                <a:chOff x="4201550" y="3266502"/>
                <a:chExt cx="31405" cy="26883"/>
              </a:xfrm>
            </p:grpSpPr>
            <p:sp>
              <p:nvSpPr>
                <p:cNvPr id="3074" name="Google Shape;3074;p52"/>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2"/>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6" name="Google Shape;3076;p52"/>
              <p:cNvGrpSpPr/>
              <p:nvPr/>
            </p:nvGrpSpPr>
            <p:grpSpPr>
              <a:xfrm>
                <a:off x="4201550" y="3338278"/>
                <a:ext cx="31405" cy="26930"/>
                <a:chOff x="4201550" y="3338278"/>
                <a:chExt cx="31405" cy="26930"/>
              </a:xfrm>
            </p:grpSpPr>
            <p:sp>
              <p:nvSpPr>
                <p:cNvPr id="3077" name="Google Shape;3077;p52"/>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2"/>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9" name="Google Shape;3079;p52"/>
              <p:cNvGrpSpPr/>
              <p:nvPr/>
            </p:nvGrpSpPr>
            <p:grpSpPr>
              <a:xfrm>
                <a:off x="4238272" y="3369132"/>
                <a:ext cx="31405" cy="27001"/>
                <a:chOff x="4238272" y="3369132"/>
                <a:chExt cx="31405" cy="27001"/>
              </a:xfrm>
            </p:grpSpPr>
            <p:sp>
              <p:nvSpPr>
                <p:cNvPr id="3080" name="Google Shape;3080;p52"/>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2"/>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82" name="Google Shape;3082;p52"/>
            <p:cNvGrpSpPr/>
            <p:nvPr/>
          </p:nvGrpSpPr>
          <p:grpSpPr>
            <a:xfrm>
              <a:off x="4068639" y="3200169"/>
              <a:ext cx="77643" cy="37272"/>
              <a:chOff x="4068639" y="3200169"/>
              <a:chExt cx="77643" cy="37272"/>
            </a:xfrm>
          </p:grpSpPr>
          <p:sp>
            <p:nvSpPr>
              <p:cNvPr id="3083" name="Google Shape;3083;p52"/>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4" name="Google Shape;3084;p52"/>
              <p:cNvGrpSpPr/>
              <p:nvPr/>
            </p:nvGrpSpPr>
            <p:grpSpPr>
              <a:xfrm>
                <a:off x="4114878" y="3200169"/>
                <a:ext cx="31405" cy="26993"/>
                <a:chOff x="4114878" y="3200169"/>
                <a:chExt cx="31405" cy="26993"/>
              </a:xfrm>
            </p:grpSpPr>
            <p:sp>
              <p:nvSpPr>
                <p:cNvPr id="3085" name="Google Shape;3085;p52"/>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2"/>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7" name="Google Shape;3087;p52"/>
              <p:cNvGrpSpPr/>
              <p:nvPr/>
            </p:nvGrpSpPr>
            <p:grpSpPr>
              <a:xfrm>
                <a:off x="4068639" y="3210535"/>
                <a:ext cx="31499" cy="26906"/>
                <a:chOff x="4068639" y="3210535"/>
                <a:chExt cx="31499" cy="26906"/>
              </a:xfrm>
            </p:grpSpPr>
            <p:sp>
              <p:nvSpPr>
                <p:cNvPr id="3088" name="Google Shape;3088;p52"/>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2"/>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90" name="Google Shape;3090;p52"/>
            <p:cNvGrpSpPr/>
            <p:nvPr/>
          </p:nvGrpSpPr>
          <p:grpSpPr>
            <a:xfrm>
              <a:off x="3869702" y="3066935"/>
              <a:ext cx="382664" cy="190294"/>
              <a:chOff x="3869702" y="3066935"/>
              <a:chExt cx="382664" cy="190294"/>
            </a:xfrm>
          </p:grpSpPr>
          <p:grpSp>
            <p:nvGrpSpPr>
              <p:cNvPr id="3091" name="Google Shape;3091;p52"/>
              <p:cNvGrpSpPr/>
              <p:nvPr/>
            </p:nvGrpSpPr>
            <p:grpSpPr>
              <a:xfrm>
                <a:off x="3888633" y="3082351"/>
                <a:ext cx="351172" cy="160698"/>
                <a:chOff x="3888633" y="3082351"/>
                <a:chExt cx="351172" cy="160698"/>
              </a:xfrm>
            </p:grpSpPr>
            <p:sp>
              <p:nvSpPr>
                <p:cNvPr id="3092" name="Google Shape;3092;p52"/>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2"/>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2"/>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2"/>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2"/>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2"/>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8" name="Google Shape;3098;p52"/>
              <p:cNvGrpSpPr/>
              <p:nvPr/>
            </p:nvGrpSpPr>
            <p:grpSpPr>
              <a:xfrm>
                <a:off x="4143703" y="3066935"/>
                <a:ext cx="37783" cy="32357"/>
                <a:chOff x="4143703" y="3066935"/>
                <a:chExt cx="37783" cy="32357"/>
              </a:xfrm>
            </p:grpSpPr>
            <p:sp>
              <p:nvSpPr>
                <p:cNvPr id="3099" name="Google Shape;3099;p52"/>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2"/>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1" name="Google Shape;3101;p52"/>
              <p:cNvGrpSpPr/>
              <p:nvPr/>
            </p:nvGrpSpPr>
            <p:grpSpPr>
              <a:xfrm>
                <a:off x="4044565" y="3103563"/>
                <a:ext cx="37783" cy="32451"/>
                <a:chOff x="4044565" y="3103563"/>
                <a:chExt cx="37783" cy="32451"/>
              </a:xfrm>
            </p:grpSpPr>
            <p:sp>
              <p:nvSpPr>
                <p:cNvPr id="3102" name="Google Shape;3102;p52"/>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2"/>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4" name="Google Shape;3104;p52"/>
              <p:cNvGrpSpPr/>
              <p:nvPr/>
            </p:nvGrpSpPr>
            <p:grpSpPr>
              <a:xfrm>
                <a:off x="4017454" y="3188237"/>
                <a:ext cx="37776" cy="32357"/>
                <a:chOff x="4017454" y="3188237"/>
                <a:chExt cx="37776" cy="32357"/>
              </a:xfrm>
            </p:grpSpPr>
            <p:sp>
              <p:nvSpPr>
                <p:cNvPr id="3105" name="Google Shape;3105;p52"/>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2"/>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7" name="Google Shape;3107;p52"/>
              <p:cNvGrpSpPr/>
              <p:nvPr/>
            </p:nvGrpSpPr>
            <p:grpSpPr>
              <a:xfrm>
                <a:off x="3921548" y="3157509"/>
                <a:ext cx="37783" cy="32357"/>
                <a:chOff x="3921548" y="3157509"/>
                <a:chExt cx="37783" cy="32357"/>
              </a:xfrm>
            </p:grpSpPr>
            <p:sp>
              <p:nvSpPr>
                <p:cNvPr id="3108" name="Google Shape;3108;p52"/>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2"/>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0" name="Google Shape;3110;p52"/>
              <p:cNvGrpSpPr/>
              <p:nvPr/>
            </p:nvGrpSpPr>
            <p:grpSpPr>
              <a:xfrm>
                <a:off x="3939056" y="3211620"/>
                <a:ext cx="37783" cy="32380"/>
                <a:chOff x="3939056" y="3211620"/>
                <a:chExt cx="37783" cy="32380"/>
              </a:xfrm>
            </p:grpSpPr>
            <p:sp>
              <p:nvSpPr>
                <p:cNvPr id="3111" name="Google Shape;3111;p52"/>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2"/>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3" name="Google Shape;3113;p52"/>
              <p:cNvGrpSpPr/>
              <p:nvPr/>
            </p:nvGrpSpPr>
            <p:grpSpPr>
              <a:xfrm>
                <a:off x="4176240" y="3136965"/>
                <a:ext cx="31405" cy="26930"/>
                <a:chOff x="4176240" y="3136965"/>
                <a:chExt cx="31405" cy="26930"/>
              </a:xfrm>
            </p:grpSpPr>
            <p:sp>
              <p:nvSpPr>
                <p:cNvPr id="3114" name="Google Shape;3114;p52"/>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2"/>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6" name="Google Shape;3116;p52"/>
              <p:cNvGrpSpPr/>
              <p:nvPr/>
            </p:nvGrpSpPr>
            <p:grpSpPr>
              <a:xfrm>
                <a:off x="4133148" y="3152593"/>
                <a:ext cx="31499" cy="27001"/>
                <a:chOff x="4133148" y="3152593"/>
                <a:chExt cx="31499" cy="27001"/>
              </a:xfrm>
            </p:grpSpPr>
            <p:sp>
              <p:nvSpPr>
                <p:cNvPr id="3117" name="Google Shape;3117;p52"/>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2"/>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9" name="Google Shape;3119;p52"/>
              <p:cNvGrpSpPr/>
              <p:nvPr/>
            </p:nvGrpSpPr>
            <p:grpSpPr>
              <a:xfrm>
                <a:off x="4220866" y="3073534"/>
                <a:ext cx="31499" cy="26898"/>
                <a:chOff x="4220866" y="3073534"/>
                <a:chExt cx="31499" cy="26898"/>
              </a:xfrm>
            </p:grpSpPr>
            <p:sp>
              <p:nvSpPr>
                <p:cNvPr id="3120" name="Google Shape;3120;p52"/>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2"/>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2" name="Google Shape;3122;p52"/>
              <p:cNvGrpSpPr/>
              <p:nvPr/>
            </p:nvGrpSpPr>
            <p:grpSpPr>
              <a:xfrm>
                <a:off x="3869702" y="3230323"/>
                <a:ext cx="31499" cy="26906"/>
                <a:chOff x="3869702" y="3230323"/>
                <a:chExt cx="31499" cy="26906"/>
              </a:xfrm>
            </p:grpSpPr>
            <p:sp>
              <p:nvSpPr>
                <p:cNvPr id="3123" name="Google Shape;3123;p52"/>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2"/>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25" name="Google Shape;3125;p52"/>
            <p:cNvGrpSpPr/>
            <p:nvPr/>
          </p:nvGrpSpPr>
          <p:grpSpPr>
            <a:xfrm>
              <a:off x="4271383" y="3065882"/>
              <a:ext cx="304556" cy="341663"/>
              <a:chOff x="4271383" y="3065882"/>
              <a:chExt cx="304556" cy="341663"/>
            </a:xfrm>
          </p:grpSpPr>
          <p:grpSp>
            <p:nvGrpSpPr>
              <p:cNvPr id="3126" name="Google Shape;3126;p52"/>
              <p:cNvGrpSpPr/>
              <p:nvPr/>
            </p:nvGrpSpPr>
            <p:grpSpPr>
              <a:xfrm>
                <a:off x="4293838" y="3078639"/>
                <a:ext cx="269353" cy="311973"/>
                <a:chOff x="4293838" y="3078639"/>
                <a:chExt cx="269353" cy="311973"/>
              </a:xfrm>
            </p:grpSpPr>
            <p:sp>
              <p:nvSpPr>
                <p:cNvPr id="3127" name="Google Shape;3127;p52"/>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2"/>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2"/>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2"/>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2"/>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2"/>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2"/>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2"/>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2"/>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2"/>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2"/>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2"/>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2"/>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2"/>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2"/>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2"/>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2"/>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4" name="Google Shape;3144;p52"/>
              <p:cNvGrpSpPr/>
              <p:nvPr/>
            </p:nvGrpSpPr>
            <p:grpSpPr>
              <a:xfrm>
                <a:off x="4538164" y="3342061"/>
                <a:ext cx="37776" cy="32380"/>
                <a:chOff x="4538164" y="3342061"/>
                <a:chExt cx="37776" cy="32380"/>
              </a:xfrm>
            </p:grpSpPr>
            <p:sp>
              <p:nvSpPr>
                <p:cNvPr id="3145" name="Google Shape;3145;p52"/>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2"/>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7" name="Google Shape;3147;p52"/>
              <p:cNvGrpSpPr/>
              <p:nvPr/>
            </p:nvGrpSpPr>
            <p:grpSpPr>
              <a:xfrm>
                <a:off x="4271383" y="3194742"/>
                <a:ext cx="37783" cy="32420"/>
                <a:chOff x="4271383" y="3194742"/>
                <a:chExt cx="37783" cy="32420"/>
              </a:xfrm>
            </p:grpSpPr>
            <p:sp>
              <p:nvSpPr>
                <p:cNvPr id="3148" name="Google Shape;3148;p52"/>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2"/>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0" name="Google Shape;3150;p52"/>
              <p:cNvGrpSpPr/>
              <p:nvPr/>
            </p:nvGrpSpPr>
            <p:grpSpPr>
              <a:xfrm>
                <a:off x="4284416" y="3084058"/>
                <a:ext cx="37783" cy="32357"/>
                <a:chOff x="4284416" y="3084058"/>
                <a:chExt cx="37783" cy="32357"/>
              </a:xfrm>
            </p:grpSpPr>
            <p:sp>
              <p:nvSpPr>
                <p:cNvPr id="3151" name="Google Shape;3151;p52"/>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2"/>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3" name="Google Shape;3153;p52"/>
              <p:cNvGrpSpPr/>
              <p:nvPr/>
            </p:nvGrpSpPr>
            <p:grpSpPr>
              <a:xfrm>
                <a:off x="4478697" y="3297561"/>
                <a:ext cx="37776" cy="32451"/>
                <a:chOff x="4478697" y="3297561"/>
                <a:chExt cx="37776" cy="32451"/>
              </a:xfrm>
            </p:grpSpPr>
            <p:sp>
              <p:nvSpPr>
                <p:cNvPr id="3154" name="Google Shape;3154;p52"/>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2"/>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6" name="Google Shape;3156;p52"/>
              <p:cNvGrpSpPr/>
              <p:nvPr/>
            </p:nvGrpSpPr>
            <p:grpSpPr>
              <a:xfrm>
                <a:off x="4411813" y="3331711"/>
                <a:ext cx="37776" cy="32451"/>
                <a:chOff x="4411813" y="3331711"/>
                <a:chExt cx="37776" cy="32451"/>
              </a:xfrm>
            </p:grpSpPr>
            <p:sp>
              <p:nvSpPr>
                <p:cNvPr id="3157" name="Google Shape;3157;p52"/>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2"/>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9" name="Google Shape;3159;p52"/>
              <p:cNvGrpSpPr/>
              <p:nvPr/>
            </p:nvGrpSpPr>
            <p:grpSpPr>
              <a:xfrm>
                <a:off x="4337984" y="3375188"/>
                <a:ext cx="37776" cy="32357"/>
                <a:chOff x="4337984" y="3375188"/>
                <a:chExt cx="37776" cy="32357"/>
              </a:xfrm>
            </p:grpSpPr>
            <p:sp>
              <p:nvSpPr>
                <p:cNvPr id="3160" name="Google Shape;3160;p52"/>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2"/>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2" name="Google Shape;3162;p52"/>
              <p:cNvGrpSpPr/>
              <p:nvPr/>
            </p:nvGrpSpPr>
            <p:grpSpPr>
              <a:xfrm>
                <a:off x="4494867" y="3090530"/>
                <a:ext cx="37878" cy="32451"/>
                <a:chOff x="4494867" y="3090530"/>
                <a:chExt cx="37878" cy="32451"/>
              </a:xfrm>
            </p:grpSpPr>
            <p:sp>
              <p:nvSpPr>
                <p:cNvPr id="3163" name="Google Shape;3163;p52"/>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2"/>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5" name="Google Shape;3165;p52"/>
              <p:cNvGrpSpPr/>
              <p:nvPr/>
            </p:nvGrpSpPr>
            <p:grpSpPr>
              <a:xfrm>
                <a:off x="4525124" y="3207774"/>
                <a:ext cx="37783" cy="32420"/>
                <a:chOff x="4525124" y="3207774"/>
                <a:chExt cx="37783" cy="32420"/>
              </a:xfrm>
            </p:grpSpPr>
            <p:sp>
              <p:nvSpPr>
                <p:cNvPr id="3166" name="Google Shape;3166;p52"/>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2"/>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8" name="Google Shape;3168;p52"/>
              <p:cNvGrpSpPr/>
              <p:nvPr/>
            </p:nvGrpSpPr>
            <p:grpSpPr>
              <a:xfrm>
                <a:off x="4440544" y="3176479"/>
                <a:ext cx="31499" cy="26898"/>
                <a:chOff x="4440544" y="3176479"/>
                <a:chExt cx="31499" cy="26898"/>
              </a:xfrm>
            </p:grpSpPr>
            <p:sp>
              <p:nvSpPr>
                <p:cNvPr id="3169" name="Google Shape;3169;p52"/>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2"/>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52"/>
              <p:cNvGrpSpPr/>
              <p:nvPr/>
            </p:nvGrpSpPr>
            <p:grpSpPr>
              <a:xfrm>
                <a:off x="4350545" y="3156400"/>
                <a:ext cx="31405" cy="27001"/>
                <a:chOff x="4350545" y="3156400"/>
                <a:chExt cx="31405" cy="27001"/>
              </a:xfrm>
            </p:grpSpPr>
            <p:sp>
              <p:nvSpPr>
                <p:cNvPr id="3172" name="Google Shape;3172;p52"/>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2"/>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52"/>
              <p:cNvGrpSpPr/>
              <p:nvPr/>
            </p:nvGrpSpPr>
            <p:grpSpPr>
              <a:xfrm>
                <a:off x="4376703" y="3255058"/>
                <a:ext cx="31405" cy="27001"/>
                <a:chOff x="4376703" y="3255058"/>
                <a:chExt cx="31405" cy="27001"/>
              </a:xfrm>
            </p:grpSpPr>
            <p:sp>
              <p:nvSpPr>
                <p:cNvPr id="3175" name="Google Shape;3175;p52"/>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2"/>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7" name="Google Shape;3177;p52"/>
              <p:cNvGrpSpPr/>
              <p:nvPr/>
            </p:nvGrpSpPr>
            <p:grpSpPr>
              <a:xfrm>
                <a:off x="4331322" y="3283656"/>
                <a:ext cx="31405" cy="26945"/>
                <a:chOff x="4331322" y="3283656"/>
                <a:chExt cx="31405" cy="26945"/>
              </a:xfrm>
            </p:grpSpPr>
            <p:sp>
              <p:nvSpPr>
                <p:cNvPr id="3178" name="Google Shape;3178;p52"/>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2"/>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0" name="Google Shape;3180;p52"/>
              <p:cNvGrpSpPr/>
              <p:nvPr/>
            </p:nvGrpSpPr>
            <p:grpSpPr>
              <a:xfrm>
                <a:off x="4380510" y="3065882"/>
                <a:ext cx="31405" cy="26938"/>
                <a:chOff x="4380510" y="3065882"/>
                <a:chExt cx="31405" cy="26938"/>
              </a:xfrm>
            </p:grpSpPr>
            <p:sp>
              <p:nvSpPr>
                <p:cNvPr id="3181" name="Google Shape;3181;p52"/>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2"/>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83" name="Google Shape;3183;p52"/>
            <p:cNvGrpSpPr/>
            <p:nvPr/>
          </p:nvGrpSpPr>
          <p:grpSpPr>
            <a:xfrm>
              <a:off x="4558998" y="3188237"/>
              <a:ext cx="1280131" cy="1052746"/>
              <a:chOff x="4558998" y="3188237"/>
              <a:chExt cx="1280131" cy="1052746"/>
            </a:xfrm>
          </p:grpSpPr>
          <p:sp>
            <p:nvSpPr>
              <p:cNvPr id="3184" name="Google Shape;3184;p52"/>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5" name="Google Shape;3185;p52"/>
              <p:cNvGrpSpPr/>
              <p:nvPr/>
            </p:nvGrpSpPr>
            <p:grpSpPr>
              <a:xfrm>
                <a:off x="4579164" y="3203653"/>
                <a:ext cx="1244833" cy="1020397"/>
                <a:chOff x="4579164" y="3203653"/>
                <a:chExt cx="1244833" cy="1020397"/>
              </a:xfrm>
            </p:grpSpPr>
            <p:sp>
              <p:nvSpPr>
                <p:cNvPr id="3186" name="Google Shape;3186;p52"/>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2"/>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8" name="Google Shape;3188;p52"/>
                <p:cNvGrpSpPr/>
                <p:nvPr/>
              </p:nvGrpSpPr>
              <p:grpSpPr>
                <a:xfrm>
                  <a:off x="4579164" y="3203653"/>
                  <a:ext cx="1244833" cy="1020397"/>
                  <a:chOff x="4579164" y="3203653"/>
                  <a:chExt cx="1244833" cy="1020397"/>
                </a:xfrm>
              </p:grpSpPr>
              <p:sp>
                <p:nvSpPr>
                  <p:cNvPr id="3189" name="Google Shape;3189;p52"/>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2"/>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1" name="Google Shape;3191;p52"/>
                  <p:cNvGrpSpPr/>
                  <p:nvPr/>
                </p:nvGrpSpPr>
                <p:grpSpPr>
                  <a:xfrm>
                    <a:off x="4579164" y="3203653"/>
                    <a:ext cx="1244833" cy="1020397"/>
                    <a:chOff x="4579164" y="3203653"/>
                    <a:chExt cx="1244833" cy="1020397"/>
                  </a:xfrm>
                </p:grpSpPr>
                <p:sp>
                  <p:nvSpPr>
                    <p:cNvPr id="3192" name="Google Shape;3192;p52"/>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2"/>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2"/>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2"/>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2"/>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2"/>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2"/>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2"/>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0" name="Google Shape;3200;p52"/>
                    <p:cNvGrpSpPr/>
                    <p:nvPr/>
                  </p:nvGrpSpPr>
                  <p:grpSpPr>
                    <a:xfrm>
                      <a:off x="4579164" y="3203653"/>
                      <a:ext cx="1244833" cy="1020397"/>
                      <a:chOff x="4579164" y="3203653"/>
                      <a:chExt cx="1244833" cy="1020397"/>
                    </a:xfrm>
                  </p:grpSpPr>
                  <p:sp>
                    <p:nvSpPr>
                      <p:cNvPr id="3201" name="Google Shape;3201;p52"/>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2"/>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2"/>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2"/>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2"/>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2"/>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2"/>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2"/>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2"/>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2"/>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2"/>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2"/>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2"/>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2"/>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5" name="Google Shape;3215;p52"/>
                      <p:cNvGrpSpPr/>
                      <p:nvPr/>
                    </p:nvGrpSpPr>
                    <p:grpSpPr>
                      <a:xfrm>
                        <a:off x="4579164" y="3203653"/>
                        <a:ext cx="1244833" cy="1020397"/>
                        <a:chOff x="4579164" y="3203653"/>
                        <a:chExt cx="1244833" cy="1020397"/>
                      </a:xfrm>
                    </p:grpSpPr>
                    <p:sp>
                      <p:nvSpPr>
                        <p:cNvPr id="3216" name="Google Shape;3216;p52"/>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2"/>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2"/>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2"/>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2"/>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2"/>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2"/>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2"/>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2"/>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2"/>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2"/>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2"/>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2"/>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2"/>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2"/>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2"/>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2"/>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2"/>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2"/>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2"/>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2"/>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2"/>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2"/>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2"/>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0" name="Google Shape;3240;p52"/>
                        <p:cNvGrpSpPr/>
                        <p:nvPr/>
                      </p:nvGrpSpPr>
                      <p:grpSpPr>
                        <a:xfrm>
                          <a:off x="4579164" y="3203653"/>
                          <a:ext cx="1244833" cy="1020397"/>
                          <a:chOff x="4579164" y="3203653"/>
                          <a:chExt cx="1244833" cy="1020397"/>
                        </a:xfrm>
                      </p:grpSpPr>
                      <p:sp>
                        <p:nvSpPr>
                          <p:cNvPr id="3241" name="Google Shape;3241;p52"/>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2" name="Google Shape;3242;p52"/>
                          <p:cNvGrpSpPr/>
                          <p:nvPr/>
                        </p:nvGrpSpPr>
                        <p:grpSpPr>
                          <a:xfrm>
                            <a:off x="4579164" y="3203653"/>
                            <a:ext cx="1244833" cy="1020397"/>
                            <a:chOff x="4579164" y="3203653"/>
                            <a:chExt cx="1244833" cy="1020397"/>
                          </a:xfrm>
                        </p:grpSpPr>
                        <p:sp>
                          <p:nvSpPr>
                            <p:cNvPr id="3243" name="Google Shape;3243;p52"/>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2"/>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2"/>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2"/>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2"/>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2"/>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2"/>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0" name="Google Shape;3250;p52"/>
                            <p:cNvGrpSpPr/>
                            <p:nvPr/>
                          </p:nvGrpSpPr>
                          <p:grpSpPr>
                            <a:xfrm>
                              <a:off x="4579164" y="3203653"/>
                              <a:ext cx="1244833" cy="1020397"/>
                              <a:chOff x="4579164" y="3203653"/>
                              <a:chExt cx="1244833" cy="1020397"/>
                            </a:xfrm>
                          </p:grpSpPr>
                          <p:sp>
                            <p:nvSpPr>
                              <p:cNvPr id="3251" name="Google Shape;3251;p52"/>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2"/>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2"/>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2"/>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2"/>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2"/>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2"/>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2"/>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2"/>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2"/>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2"/>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2"/>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2"/>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4" name="Google Shape;3264;p52"/>
                              <p:cNvGrpSpPr/>
                              <p:nvPr/>
                            </p:nvGrpSpPr>
                            <p:grpSpPr>
                              <a:xfrm>
                                <a:off x="4579164" y="3203653"/>
                                <a:ext cx="1244833" cy="1020397"/>
                                <a:chOff x="4579164" y="3203653"/>
                                <a:chExt cx="1244833" cy="1020397"/>
                              </a:xfrm>
                            </p:grpSpPr>
                            <p:sp>
                              <p:nvSpPr>
                                <p:cNvPr id="3265" name="Google Shape;3265;p52"/>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2"/>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2"/>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2"/>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2"/>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2"/>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2"/>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2" name="Google Shape;3272;p52"/>
                                <p:cNvGrpSpPr/>
                                <p:nvPr/>
                              </p:nvGrpSpPr>
                              <p:grpSpPr>
                                <a:xfrm>
                                  <a:off x="4579164" y="3203653"/>
                                  <a:ext cx="1244833" cy="1020397"/>
                                  <a:chOff x="4579164" y="3203653"/>
                                  <a:chExt cx="1244833" cy="1020397"/>
                                </a:xfrm>
                              </p:grpSpPr>
                              <p:sp>
                                <p:nvSpPr>
                                  <p:cNvPr id="3273" name="Google Shape;3273;p52"/>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2"/>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2"/>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2"/>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2"/>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8" name="Google Shape;3278;p52"/>
                                  <p:cNvGrpSpPr/>
                                  <p:nvPr/>
                                </p:nvGrpSpPr>
                                <p:grpSpPr>
                                  <a:xfrm>
                                    <a:off x="4579164" y="3203653"/>
                                    <a:ext cx="1244833" cy="1020397"/>
                                    <a:chOff x="4579164" y="3203653"/>
                                    <a:chExt cx="1244833" cy="1020397"/>
                                  </a:xfrm>
                                </p:grpSpPr>
                                <p:sp>
                                  <p:nvSpPr>
                                    <p:cNvPr id="3279" name="Google Shape;3279;p52"/>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2"/>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2"/>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2"/>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3283" name="Google Shape;3283;p52"/>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2"/>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2"/>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86" name="Google Shape;3286;p52"/>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287" name="Google Shape;3287;p52"/>
              <p:cNvGrpSpPr/>
              <p:nvPr/>
            </p:nvGrpSpPr>
            <p:grpSpPr>
              <a:xfrm>
                <a:off x="4595437" y="3598775"/>
                <a:ext cx="37776" cy="32451"/>
                <a:chOff x="4595437" y="3598775"/>
                <a:chExt cx="37776" cy="32451"/>
              </a:xfrm>
            </p:grpSpPr>
            <p:sp>
              <p:nvSpPr>
                <p:cNvPr id="3288" name="Google Shape;3288;p52"/>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2"/>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0" name="Google Shape;3290;p52"/>
              <p:cNvGrpSpPr/>
              <p:nvPr/>
            </p:nvGrpSpPr>
            <p:grpSpPr>
              <a:xfrm>
                <a:off x="4641864" y="3524443"/>
                <a:ext cx="37776" cy="32380"/>
                <a:chOff x="4641864" y="3524443"/>
                <a:chExt cx="37776" cy="32380"/>
              </a:xfrm>
            </p:grpSpPr>
            <p:sp>
              <p:nvSpPr>
                <p:cNvPr id="3291" name="Google Shape;3291;p52"/>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2"/>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52"/>
              <p:cNvGrpSpPr/>
              <p:nvPr/>
            </p:nvGrpSpPr>
            <p:grpSpPr>
              <a:xfrm>
                <a:off x="4648431" y="3893901"/>
                <a:ext cx="37776" cy="32357"/>
                <a:chOff x="4648431" y="3893901"/>
                <a:chExt cx="37776" cy="32357"/>
              </a:xfrm>
            </p:grpSpPr>
            <p:sp>
              <p:nvSpPr>
                <p:cNvPr id="3294" name="Google Shape;3294;p52"/>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2"/>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6" name="Google Shape;3296;p52"/>
              <p:cNvGrpSpPr/>
              <p:nvPr/>
            </p:nvGrpSpPr>
            <p:grpSpPr>
              <a:xfrm>
                <a:off x="4567752" y="3722908"/>
                <a:ext cx="37870" cy="32380"/>
                <a:chOff x="4567752" y="3722908"/>
                <a:chExt cx="37870" cy="32380"/>
              </a:xfrm>
            </p:grpSpPr>
            <p:sp>
              <p:nvSpPr>
                <p:cNvPr id="3297" name="Google Shape;3297;p52"/>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2"/>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9" name="Google Shape;3299;p52"/>
              <p:cNvGrpSpPr/>
              <p:nvPr/>
            </p:nvGrpSpPr>
            <p:grpSpPr>
              <a:xfrm>
                <a:off x="4617506" y="3652052"/>
                <a:ext cx="37783" cy="32357"/>
                <a:chOff x="4617506" y="3652052"/>
                <a:chExt cx="37783" cy="32357"/>
              </a:xfrm>
            </p:grpSpPr>
            <p:sp>
              <p:nvSpPr>
                <p:cNvPr id="3300" name="Google Shape;3300;p52"/>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2"/>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2" name="Google Shape;3302;p52"/>
              <p:cNvGrpSpPr/>
              <p:nvPr/>
            </p:nvGrpSpPr>
            <p:grpSpPr>
              <a:xfrm>
                <a:off x="4739005" y="3554149"/>
                <a:ext cx="37870" cy="32357"/>
                <a:chOff x="4739005" y="3554149"/>
                <a:chExt cx="37870" cy="32357"/>
              </a:xfrm>
            </p:grpSpPr>
            <p:sp>
              <p:nvSpPr>
                <p:cNvPr id="3303" name="Google Shape;3303;p52"/>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2"/>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5" name="Google Shape;3305;p52"/>
              <p:cNvGrpSpPr/>
              <p:nvPr/>
            </p:nvGrpSpPr>
            <p:grpSpPr>
              <a:xfrm>
                <a:off x="4806557" y="3630258"/>
                <a:ext cx="37776" cy="32364"/>
                <a:chOff x="4806557" y="3630258"/>
                <a:chExt cx="37776" cy="32364"/>
              </a:xfrm>
            </p:grpSpPr>
            <p:sp>
              <p:nvSpPr>
                <p:cNvPr id="3306" name="Google Shape;3306;p52"/>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2"/>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8" name="Google Shape;3308;p52"/>
              <p:cNvGrpSpPr/>
              <p:nvPr/>
            </p:nvGrpSpPr>
            <p:grpSpPr>
              <a:xfrm>
                <a:off x="4737007" y="4004357"/>
                <a:ext cx="37870" cy="32357"/>
                <a:chOff x="4737007" y="4004357"/>
                <a:chExt cx="37870" cy="32357"/>
              </a:xfrm>
            </p:grpSpPr>
            <p:sp>
              <p:nvSpPr>
                <p:cNvPr id="3309" name="Google Shape;3309;p52"/>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2"/>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1" name="Google Shape;3311;p52"/>
              <p:cNvGrpSpPr/>
              <p:nvPr/>
            </p:nvGrpSpPr>
            <p:grpSpPr>
              <a:xfrm>
                <a:off x="4773634" y="4208627"/>
                <a:ext cx="37776" cy="32357"/>
                <a:chOff x="4773634" y="4208627"/>
                <a:chExt cx="37776" cy="32357"/>
              </a:xfrm>
            </p:grpSpPr>
            <p:sp>
              <p:nvSpPr>
                <p:cNvPr id="3312" name="Google Shape;3312;p52"/>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2"/>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4" name="Google Shape;3314;p52"/>
              <p:cNvGrpSpPr/>
              <p:nvPr/>
            </p:nvGrpSpPr>
            <p:grpSpPr>
              <a:xfrm>
                <a:off x="4888282" y="4074764"/>
                <a:ext cx="37776" cy="32451"/>
                <a:chOff x="4888282" y="4074764"/>
                <a:chExt cx="37776" cy="32451"/>
              </a:xfrm>
            </p:grpSpPr>
            <p:sp>
              <p:nvSpPr>
                <p:cNvPr id="3315" name="Google Shape;3315;p52"/>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2"/>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7" name="Google Shape;3317;p52"/>
              <p:cNvGrpSpPr/>
              <p:nvPr/>
            </p:nvGrpSpPr>
            <p:grpSpPr>
              <a:xfrm>
                <a:off x="4901315" y="3804271"/>
                <a:ext cx="37776" cy="32364"/>
                <a:chOff x="4901315" y="3804271"/>
                <a:chExt cx="37776" cy="32364"/>
              </a:xfrm>
            </p:grpSpPr>
            <p:sp>
              <p:nvSpPr>
                <p:cNvPr id="3318" name="Google Shape;3318;p52"/>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2"/>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0" name="Google Shape;3320;p52"/>
              <p:cNvGrpSpPr/>
              <p:nvPr/>
            </p:nvGrpSpPr>
            <p:grpSpPr>
              <a:xfrm>
                <a:off x="4866394" y="3715035"/>
                <a:ext cx="37846" cy="32357"/>
                <a:chOff x="4866394" y="3715035"/>
                <a:chExt cx="37846" cy="32357"/>
              </a:xfrm>
            </p:grpSpPr>
            <p:sp>
              <p:nvSpPr>
                <p:cNvPr id="3321" name="Google Shape;3321;p52"/>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2"/>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3" name="Google Shape;3323;p52"/>
              <p:cNvGrpSpPr/>
              <p:nvPr/>
            </p:nvGrpSpPr>
            <p:grpSpPr>
              <a:xfrm>
                <a:off x="4979233" y="3839798"/>
                <a:ext cx="37878" cy="32420"/>
                <a:chOff x="4979233" y="3839798"/>
                <a:chExt cx="37878" cy="32420"/>
              </a:xfrm>
            </p:grpSpPr>
            <p:sp>
              <p:nvSpPr>
                <p:cNvPr id="3324" name="Google Shape;3324;p52"/>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2"/>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6" name="Google Shape;3326;p52"/>
              <p:cNvGrpSpPr/>
              <p:nvPr/>
            </p:nvGrpSpPr>
            <p:grpSpPr>
              <a:xfrm>
                <a:off x="4790662" y="3679147"/>
                <a:ext cx="37783" cy="32380"/>
                <a:chOff x="4790662" y="3679147"/>
                <a:chExt cx="37783" cy="32380"/>
              </a:xfrm>
            </p:grpSpPr>
            <p:sp>
              <p:nvSpPr>
                <p:cNvPr id="3327" name="Google Shape;3327;p52"/>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2"/>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9" name="Google Shape;3329;p52"/>
              <p:cNvGrpSpPr/>
              <p:nvPr/>
            </p:nvGrpSpPr>
            <p:grpSpPr>
              <a:xfrm>
                <a:off x="4857263" y="3557861"/>
                <a:ext cx="37776" cy="32357"/>
                <a:chOff x="4857263" y="3557861"/>
                <a:chExt cx="37776" cy="32357"/>
              </a:xfrm>
            </p:grpSpPr>
            <p:sp>
              <p:nvSpPr>
                <p:cNvPr id="3330" name="Google Shape;3330;p52"/>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2"/>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2" name="Google Shape;3332;p52"/>
              <p:cNvGrpSpPr/>
              <p:nvPr/>
            </p:nvGrpSpPr>
            <p:grpSpPr>
              <a:xfrm>
                <a:off x="4883902" y="3648033"/>
                <a:ext cx="37783" cy="32380"/>
                <a:chOff x="4883902" y="3648033"/>
                <a:chExt cx="37783" cy="32380"/>
              </a:xfrm>
            </p:grpSpPr>
            <p:sp>
              <p:nvSpPr>
                <p:cNvPr id="3333" name="Google Shape;3333;p52"/>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2"/>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5" name="Google Shape;3335;p52"/>
              <p:cNvGrpSpPr/>
              <p:nvPr/>
            </p:nvGrpSpPr>
            <p:grpSpPr>
              <a:xfrm>
                <a:off x="4907780" y="3347220"/>
                <a:ext cx="37878" cy="32357"/>
                <a:chOff x="4907780" y="3347220"/>
                <a:chExt cx="37878" cy="32357"/>
              </a:xfrm>
            </p:grpSpPr>
            <p:sp>
              <p:nvSpPr>
                <p:cNvPr id="3336" name="Google Shape;3336;p52"/>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2"/>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52"/>
              <p:cNvGrpSpPr/>
              <p:nvPr/>
            </p:nvGrpSpPr>
            <p:grpSpPr>
              <a:xfrm>
                <a:off x="5065048" y="3738150"/>
                <a:ext cx="37783" cy="32364"/>
                <a:chOff x="5065048" y="3738150"/>
                <a:chExt cx="37783" cy="32364"/>
              </a:xfrm>
            </p:grpSpPr>
            <p:sp>
              <p:nvSpPr>
                <p:cNvPr id="3339" name="Google Shape;3339;p52"/>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2"/>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1" name="Google Shape;3341;p52"/>
              <p:cNvGrpSpPr/>
              <p:nvPr/>
            </p:nvGrpSpPr>
            <p:grpSpPr>
              <a:xfrm>
                <a:off x="5071616" y="3284615"/>
                <a:ext cx="37783" cy="32357"/>
                <a:chOff x="5071616" y="3284615"/>
                <a:chExt cx="37783" cy="32357"/>
              </a:xfrm>
            </p:grpSpPr>
            <p:sp>
              <p:nvSpPr>
                <p:cNvPr id="3342" name="Google Shape;3342;p52"/>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2"/>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52"/>
              <p:cNvGrpSpPr/>
              <p:nvPr/>
            </p:nvGrpSpPr>
            <p:grpSpPr>
              <a:xfrm>
                <a:off x="5389291" y="3759921"/>
                <a:ext cx="37783" cy="32380"/>
                <a:chOff x="5389291" y="3759921"/>
                <a:chExt cx="37783" cy="32380"/>
              </a:xfrm>
            </p:grpSpPr>
            <p:sp>
              <p:nvSpPr>
                <p:cNvPr id="3345" name="Google Shape;3345;p52"/>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2"/>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52"/>
              <p:cNvGrpSpPr/>
              <p:nvPr/>
            </p:nvGrpSpPr>
            <p:grpSpPr>
              <a:xfrm>
                <a:off x="5431534" y="3632932"/>
                <a:ext cx="37878" cy="32451"/>
                <a:chOff x="5431534" y="3632932"/>
                <a:chExt cx="37878" cy="32451"/>
              </a:xfrm>
            </p:grpSpPr>
            <p:sp>
              <p:nvSpPr>
                <p:cNvPr id="3348" name="Google Shape;3348;p52"/>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2"/>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0" name="Google Shape;3350;p52"/>
              <p:cNvGrpSpPr/>
              <p:nvPr/>
            </p:nvGrpSpPr>
            <p:grpSpPr>
              <a:xfrm>
                <a:off x="5540755" y="3544829"/>
                <a:ext cx="37783" cy="32357"/>
                <a:chOff x="5540755" y="3544829"/>
                <a:chExt cx="37783" cy="32357"/>
              </a:xfrm>
            </p:grpSpPr>
            <p:sp>
              <p:nvSpPr>
                <p:cNvPr id="3351" name="Google Shape;3351;p52"/>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2"/>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3" name="Google Shape;3353;p52"/>
              <p:cNvGrpSpPr/>
              <p:nvPr/>
            </p:nvGrpSpPr>
            <p:grpSpPr>
              <a:xfrm>
                <a:off x="5579293" y="3412107"/>
                <a:ext cx="37776" cy="32357"/>
                <a:chOff x="5579293" y="3412107"/>
                <a:chExt cx="37776" cy="32357"/>
              </a:xfrm>
            </p:grpSpPr>
            <p:sp>
              <p:nvSpPr>
                <p:cNvPr id="3354" name="Google Shape;3354;p52"/>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2"/>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6" name="Google Shape;3356;p52"/>
              <p:cNvGrpSpPr/>
              <p:nvPr/>
            </p:nvGrpSpPr>
            <p:grpSpPr>
              <a:xfrm>
                <a:off x="5801346" y="3284615"/>
                <a:ext cx="37783" cy="32357"/>
                <a:chOff x="5801346" y="3284615"/>
                <a:chExt cx="37783" cy="32357"/>
              </a:xfrm>
            </p:grpSpPr>
            <p:sp>
              <p:nvSpPr>
                <p:cNvPr id="3357" name="Google Shape;3357;p52"/>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2"/>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9" name="Google Shape;3359;p52"/>
              <p:cNvGrpSpPr/>
              <p:nvPr/>
            </p:nvGrpSpPr>
            <p:grpSpPr>
              <a:xfrm>
                <a:off x="5763578" y="3399067"/>
                <a:ext cx="37776" cy="32364"/>
                <a:chOff x="5763578" y="3399067"/>
                <a:chExt cx="37776" cy="32364"/>
              </a:xfrm>
            </p:grpSpPr>
            <p:sp>
              <p:nvSpPr>
                <p:cNvPr id="3360" name="Google Shape;3360;p52"/>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2"/>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52"/>
              <p:cNvGrpSpPr/>
              <p:nvPr/>
            </p:nvGrpSpPr>
            <p:grpSpPr>
              <a:xfrm>
                <a:off x="5395858" y="3230952"/>
                <a:ext cx="37776" cy="32364"/>
                <a:chOff x="5395858" y="3230952"/>
                <a:chExt cx="37776" cy="32364"/>
              </a:xfrm>
            </p:grpSpPr>
            <p:sp>
              <p:nvSpPr>
                <p:cNvPr id="3363" name="Google Shape;3363;p52"/>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2"/>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5" name="Google Shape;3365;p52"/>
              <p:cNvGrpSpPr/>
              <p:nvPr/>
            </p:nvGrpSpPr>
            <p:grpSpPr>
              <a:xfrm>
                <a:off x="5264088" y="3188237"/>
                <a:ext cx="37776" cy="32357"/>
                <a:chOff x="5264088" y="3188237"/>
                <a:chExt cx="37776" cy="32357"/>
              </a:xfrm>
            </p:grpSpPr>
            <p:sp>
              <p:nvSpPr>
                <p:cNvPr id="3366" name="Google Shape;3366;p52"/>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2"/>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8" name="Google Shape;3368;p52"/>
              <p:cNvGrpSpPr/>
              <p:nvPr/>
            </p:nvGrpSpPr>
            <p:grpSpPr>
              <a:xfrm>
                <a:off x="5585758" y="3237425"/>
                <a:ext cx="37878" cy="32357"/>
                <a:chOff x="5585758" y="3237425"/>
                <a:chExt cx="37878" cy="32357"/>
              </a:xfrm>
            </p:grpSpPr>
            <p:sp>
              <p:nvSpPr>
                <p:cNvPr id="3369" name="Google Shape;3369;p52"/>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2"/>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1" name="Google Shape;3371;p52"/>
              <p:cNvGrpSpPr/>
              <p:nvPr/>
            </p:nvGrpSpPr>
            <p:grpSpPr>
              <a:xfrm>
                <a:off x="4874196" y="3291088"/>
                <a:ext cx="37878" cy="32451"/>
                <a:chOff x="4874196" y="3291088"/>
                <a:chExt cx="37878" cy="32451"/>
              </a:xfrm>
            </p:grpSpPr>
            <p:sp>
              <p:nvSpPr>
                <p:cNvPr id="3372" name="Google Shape;3372;p52"/>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2"/>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4" name="Google Shape;3374;p52"/>
              <p:cNvGrpSpPr/>
              <p:nvPr/>
            </p:nvGrpSpPr>
            <p:grpSpPr>
              <a:xfrm>
                <a:off x="5197770" y="3785466"/>
                <a:ext cx="37783" cy="32427"/>
                <a:chOff x="5197770" y="3785466"/>
                <a:chExt cx="37783" cy="32427"/>
              </a:xfrm>
            </p:grpSpPr>
            <p:sp>
              <p:nvSpPr>
                <p:cNvPr id="3375" name="Google Shape;3375;p52"/>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2"/>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52"/>
              <p:cNvGrpSpPr/>
              <p:nvPr/>
            </p:nvGrpSpPr>
            <p:grpSpPr>
              <a:xfrm>
                <a:off x="5177699" y="3492117"/>
                <a:ext cx="37776" cy="32357"/>
                <a:chOff x="5177699" y="3492117"/>
                <a:chExt cx="37776" cy="32357"/>
              </a:xfrm>
            </p:grpSpPr>
            <p:sp>
              <p:nvSpPr>
                <p:cNvPr id="3378" name="Google Shape;3378;p52"/>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2"/>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52"/>
              <p:cNvGrpSpPr/>
              <p:nvPr/>
            </p:nvGrpSpPr>
            <p:grpSpPr>
              <a:xfrm>
                <a:off x="5349431" y="3622346"/>
                <a:ext cx="37870" cy="32380"/>
                <a:chOff x="5349431" y="3622346"/>
                <a:chExt cx="37870" cy="32380"/>
              </a:xfrm>
            </p:grpSpPr>
            <p:sp>
              <p:nvSpPr>
                <p:cNvPr id="3381" name="Google Shape;3381;p52"/>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2"/>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3" name="Google Shape;3383;p52"/>
              <p:cNvGrpSpPr/>
              <p:nvPr/>
            </p:nvGrpSpPr>
            <p:grpSpPr>
              <a:xfrm>
                <a:off x="5068855" y="3563980"/>
                <a:ext cx="53954" cy="46223"/>
                <a:chOff x="5068855" y="3563980"/>
                <a:chExt cx="53954" cy="46223"/>
              </a:xfrm>
            </p:grpSpPr>
            <p:sp>
              <p:nvSpPr>
                <p:cNvPr id="3384" name="Google Shape;3384;p52"/>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2"/>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52"/>
              <p:cNvGrpSpPr/>
              <p:nvPr/>
            </p:nvGrpSpPr>
            <p:grpSpPr>
              <a:xfrm>
                <a:off x="5037654" y="3392507"/>
                <a:ext cx="37870" cy="32451"/>
                <a:chOff x="5037654" y="3392507"/>
                <a:chExt cx="37870" cy="32451"/>
              </a:xfrm>
            </p:grpSpPr>
            <p:sp>
              <p:nvSpPr>
                <p:cNvPr id="3387" name="Google Shape;3387;p52"/>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2"/>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9" name="Google Shape;3389;p52"/>
              <p:cNvGrpSpPr/>
              <p:nvPr/>
            </p:nvGrpSpPr>
            <p:grpSpPr>
              <a:xfrm>
                <a:off x="5456560" y="3368629"/>
                <a:ext cx="37870" cy="32451"/>
                <a:chOff x="5456560" y="3368629"/>
                <a:chExt cx="37870" cy="32451"/>
              </a:xfrm>
            </p:grpSpPr>
            <p:sp>
              <p:nvSpPr>
                <p:cNvPr id="3390" name="Google Shape;3390;p52"/>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2"/>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52"/>
              <p:cNvGrpSpPr/>
              <p:nvPr/>
            </p:nvGrpSpPr>
            <p:grpSpPr>
              <a:xfrm>
                <a:off x="4755749" y="3501516"/>
                <a:ext cx="46246" cy="39608"/>
                <a:chOff x="4755749" y="3501516"/>
                <a:chExt cx="46246" cy="39608"/>
              </a:xfrm>
            </p:grpSpPr>
            <p:sp>
              <p:nvSpPr>
                <p:cNvPr id="3393" name="Google Shape;3393;p52"/>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2"/>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5" name="Google Shape;3395;p52"/>
              <p:cNvGrpSpPr/>
              <p:nvPr/>
            </p:nvGrpSpPr>
            <p:grpSpPr>
              <a:xfrm>
                <a:off x="4681346" y="3485582"/>
                <a:ext cx="37783" cy="32427"/>
                <a:chOff x="4681346" y="3485582"/>
                <a:chExt cx="37783" cy="32427"/>
              </a:xfrm>
            </p:grpSpPr>
            <p:sp>
              <p:nvSpPr>
                <p:cNvPr id="3396" name="Google Shape;3396;p52"/>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2"/>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8" name="Google Shape;3398;p52"/>
              <p:cNvGrpSpPr/>
              <p:nvPr/>
            </p:nvGrpSpPr>
            <p:grpSpPr>
              <a:xfrm>
                <a:off x="4767067" y="3291088"/>
                <a:ext cx="37878" cy="32451"/>
                <a:chOff x="4767067" y="3291088"/>
                <a:chExt cx="37878" cy="32451"/>
              </a:xfrm>
            </p:grpSpPr>
            <p:sp>
              <p:nvSpPr>
                <p:cNvPr id="3399" name="Google Shape;3399;p52"/>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2"/>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1" name="Google Shape;3401;p52"/>
              <p:cNvGrpSpPr/>
              <p:nvPr/>
            </p:nvGrpSpPr>
            <p:grpSpPr>
              <a:xfrm>
                <a:off x="4687819" y="3405539"/>
                <a:ext cx="37776" cy="32451"/>
                <a:chOff x="4687819" y="3405539"/>
                <a:chExt cx="37776" cy="32451"/>
              </a:xfrm>
            </p:grpSpPr>
            <p:sp>
              <p:nvSpPr>
                <p:cNvPr id="3402" name="Google Shape;3402;p52"/>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2"/>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52"/>
              <p:cNvGrpSpPr/>
              <p:nvPr/>
            </p:nvGrpSpPr>
            <p:grpSpPr>
              <a:xfrm>
                <a:off x="4923101" y="3444809"/>
                <a:ext cx="52813" cy="45318"/>
                <a:chOff x="4923101" y="3444809"/>
                <a:chExt cx="52813" cy="45318"/>
              </a:xfrm>
            </p:grpSpPr>
            <p:sp>
              <p:nvSpPr>
                <p:cNvPr id="3405" name="Google Shape;3405;p52"/>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2"/>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7" name="Google Shape;3407;p52"/>
              <p:cNvGrpSpPr/>
              <p:nvPr/>
            </p:nvGrpSpPr>
            <p:grpSpPr>
              <a:xfrm>
                <a:off x="4846040" y="3654750"/>
                <a:ext cx="31405" cy="26993"/>
                <a:chOff x="4846040" y="3654750"/>
                <a:chExt cx="31405" cy="26993"/>
              </a:xfrm>
            </p:grpSpPr>
            <p:sp>
              <p:nvSpPr>
                <p:cNvPr id="3408" name="Google Shape;3408;p52"/>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2"/>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0" name="Google Shape;3410;p52"/>
              <p:cNvGrpSpPr/>
              <p:nvPr/>
            </p:nvGrpSpPr>
            <p:grpSpPr>
              <a:xfrm>
                <a:off x="4925673" y="3691700"/>
                <a:ext cx="40253" cy="34472"/>
                <a:chOff x="4925673" y="3691700"/>
                <a:chExt cx="40253" cy="34472"/>
              </a:xfrm>
            </p:grpSpPr>
            <p:sp>
              <p:nvSpPr>
                <p:cNvPr id="3411" name="Google Shape;3411;p52"/>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2"/>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3" name="Google Shape;3413;p52"/>
              <p:cNvGrpSpPr/>
              <p:nvPr/>
            </p:nvGrpSpPr>
            <p:grpSpPr>
              <a:xfrm>
                <a:off x="4894653" y="3740848"/>
                <a:ext cx="31405" cy="26906"/>
                <a:chOff x="4894653" y="3740848"/>
                <a:chExt cx="31405" cy="26906"/>
              </a:xfrm>
            </p:grpSpPr>
            <p:sp>
              <p:nvSpPr>
                <p:cNvPr id="3414" name="Google Shape;3414;p52"/>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2"/>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6" name="Google Shape;3416;p52"/>
              <p:cNvGrpSpPr/>
              <p:nvPr/>
            </p:nvGrpSpPr>
            <p:grpSpPr>
              <a:xfrm>
                <a:off x="4962300" y="3696348"/>
                <a:ext cx="38255" cy="32773"/>
                <a:chOff x="4962300" y="3696348"/>
                <a:chExt cx="38255" cy="32773"/>
              </a:xfrm>
            </p:grpSpPr>
            <p:sp>
              <p:nvSpPr>
                <p:cNvPr id="3417" name="Google Shape;3417;p52"/>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2"/>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9" name="Google Shape;3419;p52"/>
              <p:cNvGrpSpPr/>
              <p:nvPr/>
            </p:nvGrpSpPr>
            <p:grpSpPr>
              <a:xfrm>
                <a:off x="4980185" y="3743349"/>
                <a:ext cx="31499" cy="26969"/>
                <a:chOff x="4980185" y="3743349"/>
                <a:chExt cx="31499" cy="26969"/>
              </a:xfrm>
            </p:grpSpPr>
            <p:sp>
              <p:nvSpPr>
                <p:cNvPr id="3420" name="Google Shape;3420;p52"/>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2"/>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2" name="Google Shape;3422;p52"/>
              <p:cNvGrpSpPr/>
              <p:nvPr/>
            </p:nvGrpSpPr>
            <p:grpSpPr>
              <a:xfrm>
                <a:off x="5013768" y="3734312"/>
                <a:ext cx="31499" cy="26969"/>
                <a:chOff x="5013768" y="3734312"/>
                <a:chExt cx="31499" cy="26969"/>
              </a:xfrm>
            </p:grpSpPr>
            <p:sp>
              <p:nvSpPr>
                <p:cNvPr id="3423" name="Google Shape;3423;p52"/>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2"/>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5" name="Google Shape;3425;p52"/>
              <p:cNvGrpSpPr/>
              <p:nvPr/>
            </p:nvGrpSpPr>
            <p:grpSpPr>
              <a:xfrm>
                <a:off x="5036703" y="3764545"/>
                <a:ext cx="31499" cy="26898"/>
                <a:chOff x="5036703" y="3764545"/>
                <a:chExt cx="31499" cy="26898"/>
              </a:xfrm>
            </p:grpSpPr>
            <p:sp>
              <p:nvSpPr>
                <p:cNvPr id="3426" name="Google Shape;3426;p52"/>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2"/>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8" name="Google Shape;3428;p52"/>
              <p:cNvGrpSpPr/>
              <p:nvPr/>
            </p:nvGrpSpPr>
            <p:grpSpPr>
              <a:xfrm>
                <a:off x="4953546" y="3768352"/>
                <a:ext cx="31405" cy="26898"/>
                <a:chOff x="4953546" y="3768352"/>
                <a:chExt cx="31405" cy="26898"/>
              </a:xfrm>
            </p:grpSpPr>
            <p:sp>
              <p:nvSpPr>
                <p:cNvPr id="3429" name="Google Shape;3429;p52"/>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2"/>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1" name="Google Shape;3431;p52"/>
              <p:cNvGrpSpPr/>
              <p:nvPr/>
            </p:nvGrpSpPr>
            <p:grpSpPr>
              <a:xfrm>
                <a:off x="4964770" y="3814016"/>
                <a:ext cx="31499" cy="26993"/>
                <a:chOff x="4964770" y="3814016"/>
                <a:chExt cx="31499" cy="26993"/>
              </a:xfrm>
            </p:grpSpPr>
            <p:sp>
              <p:nvSpPr>
                <p:cNvPr id="3432" name="Google Shape;3432;p52"/>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2"/>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4" name="Google Shape;3434;p52"/>
              <p:cNvGrpSpPr/>
              <p:nvPr/>
            </p:nvGrpSpPr>
            <p:grpSpPr>
              <a:xfrm>
                <a:off x="4923290" y="3800504"/>
                <a:ext cx="31468" cy="26898"/>
                <a:chOff x="4923290" y="3800504"/>
                <a:chExt cx="31468" cy="26898"/>
              </a:xfrm>
            </p:grpSpPr>
            <p:sp>
              <p:nvSpPr>
                <p:cNvPr id="3435" name="Google Shape;3435;p52"/>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2"/>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7" name="Google Shape;3437;p52"/>
              <p:cNvGrpSpPr/>
              <p:nvPr/>
            </p:nvGrpSpPr>
            <p:grpSpPr>
              <a:xfrm>
                <a:off x="5108534" y="3650943"/>
                <a:ext cx="31405" cy="26993"/>
                <a:chOff x="5108534" y="3650943"/>
                <a:chExt cx="31405" cy="26993"/>
              </a:xfrm>
            </p:grpSpPr>
            <p:sp>
              <p:nvSpPr>
                <p:cNvPr id="3438" name="Google Shape;3438;p52"/>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2"/>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0" name="Google Shape;3440;p52"/>
              <p:cNvGrpSpPr/>
              <p:nvPr/>
            </p:nvGrpSpPr>
            <p:grpSpPr>
              <a:xfrm>
                <a:off x="5119380" y="3760739"/>
                <a:ext cx="31499" cy="26993"/>
                <a:chOff x="5119380" y="3760739"/>
                <a:chExt cx="31499" cy="26993"/>
              </a:xfrm>
            </p:grpSpPr>
            <p:sp>
              <p:nvSpPr>
                <p:cNvPr id="3441" name="Google Shape;3441;p52"/>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2"/>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3" name="Google Shape;3443;p52"/>
              <p:cNvGrpSpPr/>
              <p:nvPr/>
            </p:nvGrpSpPr>
            <p:grpSpPr>
              <a:xfrm>
                <a:off x="5119380" y="3788235"/>
                <a:ext cx="31499" cy="26993"/>
                <a:chOff x="5119380" y="3788235"/>
                <a:chExt cx="31499" cy="26993"/>
              </a:xfrm>
            </p:grpSpPr>
            <p:sp>
              <p:nvSpPr>
                <p:cNvPr id="3444" name="Google Shape;3444;p52"/>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2"/>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6" name="Google Shape;3446;p52"/>
              <p:cNvGrpSpPr/>
              <p:nvPr/>
            </p:nvGrpSpPr>
            <p:grpSpPr>
              <a:xfrm>
                <a:off x="5158005" y="3875284"/>
                <a:ext cx="31405" cy="27001"/>
                <a:chOff x="5158005" y="3875284"/>
                <a:chExt cx="31405" cy="27001"/>
              </a:xfrm>
            </p:grpSpPr>
            <p:sp>
              <p:nvSpPr>
                <p:cNvPr id="3447" name="Google Shape;3447;p52"/>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2"/>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9" name="Google Shape;3449;p52"/>
              <p:cNvGrpSpPr/>
              <p:nvPr/>
            </p:nvGrpSpPr>
            <p:grpSpPr>
              <a:xfrm>
                <a:off x="5233163" y="3764545"/>
                <a:ext cx="31499" cy="26898"/>
                <a:chOff x="5233163" y="3764545"/>
                <a:chExt cx="31499" cy="26898"/>
              </a:xfrm>
            </p:grpSpPr>
            <p:sp>
              <p:nvSpPr>
                <p:cNvPr id="3450" name="Google Shape;3450;p52"/>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2"/>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2" name="Google Shape;3452;p52"/>
              <p:cNvGrpSpPr/>
              <p:nvPr/>
            </p:nvGrpSpPr>
            <p:grpSpPr>
              <a:xfrm>
                <a:off x="5276168" y="3805545"/>
                <a:ext cx="31499" cy="26906"/>
                <a:chOff x="5276168" y="3805545"/>
                <a:chExt cx="31499" cy="26906"/>
              </a:xfrm>
            </p:grpSpPr>
            <p:sp>
              <p:nvSpPr>
                <p:cNvPr id="3453" name="Google Shape;3453;p52"/>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2"/>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52"/>
              <p:cNvGrpSpPr/>
              <p:nvPr/>
            </p:nvGrpSpPr>
            <p:grpSpPr>
              <a:xfrm>
                <a:off x="5294053" y="3851933"/>
                <a:ext cx="31405" cy="26945"/>
                <a:chOff x="5294053" y="3851933"/>
                <a:chExt cx="31405" cy="26945"/>
              </a:xfrm>
            </p:grpSpPr>
            <p:sp>
              <p:nvSpPr>
                <p:cNvPr id="3456" name="Google Shape;3456;p52"/>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2"/>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52"/>
              <p:cNvGrpSpPr/>
              <p:nvPr/>
            </p:nvGrpSpPr>
            <p:grpSpPr>
              <a:xfrm>
                <a:off x="5341723" y="3851902"/>
                <a:ext cx="31405" cy="26977"/>
                <a:chOff x="5341723" y="3851902"/>
                <a:chExt cx="31405" cy="26977"/>
              </a:xfrm>
            </p:grpSpPr>
            <p:sp>
              <p:nvSpPr>
                <p:cNvPr id="3459" name="Google Shape;3459;p52"/>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2"/>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1" name="Google Shape;3461;p52"/>
              <p:cNvGrpSpPr/>
              <p:nvPr/>
            </p:nvGrpSpPr>
            <p:grpSpPr>
              <a:xfrm>
                <a:off x="5054871" y="3507855"/>
                <a:ext cx="31405" cy="26993"/>
                <a:chOff x="5054871" y="3507855"/>
                <a:chExt cx="31405" cy="26993"/>
              </a:xfrm>
            </p:grpSpPr>
            <p:sp>
              <p:nvSpPr>
                <p:cNvPr id="3462" name="Google Shape;3462;p52"/>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2"/>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4" name="Google Shape;3464;p52"/>
              <p:cNvGrpSpPr/>
              <p:nvPr/>
            </p:nvGrpSpPr>
            <p:grpSpPr>
              <a:xfrm>
                <a:off x="4876579" y="3675325"/>
                <a:ext cx="31405" cy="26969"/>
                <a:chOff x="4876579" y="3675325"/>
                <a:chExt cx="31405" cy="26969"/>
              </a:xfrm>
            </p:grpSpPr>
            <p:sp>
              <p:nvSpPr>
                <p:cNvPr id="3465" name="Google Shape;3465;p52"/>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2"/>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52"/>
              <p:cNvGrpSpPr/>
              <p:nvPr/>
            </p:nvGrpSpPr>
            <p:grpSpPr>
              <a:xfrm>
                <a:off x="4842233" y="3688333"/>
                <a:ext cx="31405" cy="26993"/>
                <a:chOff x="4842233" y="3688333"/>
                <a:chExt cx="31405" cy="26993"/>
              </a:xfrm>
            </p:grpSpPr>
            <p:sp>
              <p:nvSpPr>
                <p:cNvPr id="3468" name="Google Shape;3468;p52"/>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2"/>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0" name="Google Shape;3470;p52"/>
              <p:cNvGrpSpPr/>
              <p:nvPr/>
            </p:nvGrpSpPr>
            <p:grpSpPr>
              <a:xfrm>
                <a:off x="5187876" y="3608032"/>
                <a:ext cx="31405" cy="27001"/>
                <a:chOff x="5187876" y="3608032"/>
                <a:chExt cx="31405" cy="27001"/>
              </a:xfrm>
            </p:grpSpPr>
            <p:sp>
              <p:nvSpPr>
                <p:cNvPr id="3471" name="Google Shape;3471;p52"/>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2"/>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3" name="Google Shape;3473;p52"/>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2"/>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5" name="Google Shape;3475;p52"/>
              <p:cNvGrpSpPr/>
              <p:nvPr/>
            </p:nvGrpSpPr>
            <p:grpSpPr>
              <a:xfrm>
                <a:off x="5269224" y="3304167"/>
                <a:ext cx="40253" cy="34402"/>
                <a:chOff x="5269224" y="3304167"/>
                <a:chExt cx="40253" cy="34402"/>
              </a:xfrm>
            </p:grpSpPr>
            <p:sp>
              <p:nvSpPr>
                <p:cNvPr id="3476" name="Google Shape;3476;p52"/>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2"/>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8" name="Google Shape;3478;p52"/>
              <p:cNvGrpSpPr/>
              <p:nvPr/>
            </p:nvGrpSpPr>
            <p:grpSpPr>
              <a:xfrm>
                <a:off x="5327354" y="3476615"/>
                <a:ext cx="49864" cy="42723"/>
                <a:chOff x="5327354" y="3476615"/>
                <a:chExt cx="49864" cy="42723"/>
              </a:xfrm>
            </p:grpSpPr>
            <p:sp>
              <p:nvSpPr>
                <p:cNvPr id="3479" name="Google Shape;3479;p52"/>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2"/>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1" name="Google Shape;3481;p52"/>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2"/>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3" name="Google Shape;3483;p52"/>
              <p:cNvGrpSpPr/>
              <p:nvPr/>
            </p:nvGrpSpPr>
            <p:grpSpPr>
              <a:xfrm>
                <a:off x="5341723" y="3775957"/>
                <a:ext cx="31405" cy="26898"/>
                <a:chOff x="5341723" y="3775957"/>
                <a:chExt cx="31405" cy="26898"/>
              </a:xfrm>
            </p:grpSpPr>
            <p:sp>
              <p:nvSpPr>
                <p:cNvPr id="3484" name="Google Shape;3484;p52"/>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2"/>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52"/>
              <p:cNvGrpSpPr/>
              <p:nvPr/>
            </p:nvGrpSpPr>
            <p:grpSpPr>
              <a:xfrm>
                <a:off x="5439053" y="3699274"/>
                <a:ext cx="31405" cy="26898"/>
                <a:chOff x="5439053" y="3699274"/>
                <a:chExt cx="31405" cy="26898"/>
              </a:xfrm>
            </p:grpSpPr>
            <p:sp>
              <p:nvSpPr>
                <p:cNvPr id="3487" name="Google Shape;3487;p52"/>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2"/>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52"/>
              <p:cNvGrpSpPr/>
              <p:nvPr/>
            </p:nvGrpSpPr>
            <p:grpSpPr>
              <a:xfrm>
                <a:off x="5412414" y="3622307"/>
                <a:ext cx="31499" cy="26993"/>
                <a:chOff x="5412414" y="3622307"/>
                <a:chExt cx="31499" cy="26993"/>
              </a:xfrm>
            </p:grpSpPr>
            <p:sp>
              <p:nvSpPr>
                <p:cNvPr id="3490" name="Google Shape;3490;p52"/>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2"/>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2" name="Google Shape;3492;p52"/>
              <p:cNvGrpSpPr/>
              <p:nvPr/>
            </p:nvGrpSpPr>
            <p:grpSpPr>
              <a:xfrm>
                <a:off x="5476254" y="3473949"/>
                <a:ext cx="26835" cy="26930"/>
                <a:chOff x="5476254" y="3473949"/>
                <a:chExt cx="26835" cy="26930"/>
              </a:xfrm>
            </p:grpSpPr>
            <p:sp>
              <p:nvSpPr>
                <p:cNvPr id="3493" name="Google Shape;3493;p52"/>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2"/>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5" name="Google Shape;3495;p52"/>
              <p:cNvGrpSpPr/>
              <p:nvPr/>
            </p:nvGrpSpPr>
            <p:grpSpPr>
              <a:xfrm>
                <a:off x="5564547" y="3481594"/>
                <a:ext cx="31397" cy="26898"/>
                <a:chOff x="5564547" y="3481594"/>
                <a:chExt cx="31397" cy="26898"/>
              </a:xfrm>
            </p:grpSpPr>
            <p:sp>
              <p:nvSpPr>
                <p:cNvPr id="3496" name="Google Shape;3496;p52"/>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2"/>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52"/>
              <p:cNvGrpSpPr/>
              <p:nvPr/>
            </p:nvGrpSpPr>
            <p:grpSpPr>
              <a:xfrm>
                <a:off x="5534101" y="3470174"/>
                <a:ext cx="31397" cy="26906"/>
                <a:chOff x="5534101" y="3470174"/>
                <a:chExt cx="31397" cy="26906"/>
              </a:xfrm>
            </p:grpSpPr>
            <p:sp>
              <p:nvSpPr>
                <p:cNvPr id="3499" name="Google Shape;3499;p52"/>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2"/>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1" name="Google Shape;3501;p52"/>
              <p:cNvGrpSpPr/>
              <p:nvPr/>
            </p:nvGrpSpPr>
            <p:grpSpPr>
              <a:xfrm>
                <a:off x="5610879" y="3314486"/>
                <a:ext cx="31499" cy="26938"/>
                <a:chOff x="5610879" y="3314486"/>
                <a:chExt cx="31499" cy="26938"/>
              </a:xfrm>
            </p:grpSpPr>
            <p:sp>
              <p:nvSpPr>
                <p:cNvPr id="3502" name="Google Shape;3502;p52"/>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2"/>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4" name="Google Shape;3504;p52"/>
              <p:cNvGrpSpPr/>
              <p:nvPr/>
            </p:nvGrpSpPr>
            <p:grpSpPr>
              <a:xfrm>
                <a:off x="4834525" y="3501382"/>
                <a:ext cx="31499" cy="26898"/>
                <a:chOff x="4834525" y="3501382"/>
                <a:chExt cx="31499" cy="26898"/>
              </a:xfrm>
            </p:grpSpPr>
            <p:sp>
              <p:nvSpPr>
                <p:cNvPr id="3505" name="Google Shape;3505;p52"/>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2"/>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7" name="Google Shape;3507;p52"/>
              <p:cNvGrpSpPr/>
              <p:nvPr/>
            </p:nvGrpSpPr>
            <p:grpSpPr>
              <a:xfrm>
                <a:off x="4898460" y="3580158"/>
                <a:ext cx="31405" cy="26898"/>
                <a:chOff x="4898460" y="3580158"/>
                <a:chExt cx="31405" cy="26898"/>
              </a:xfrm>
            </p:grpSpPr>
            <p:sp>
              <p:nvSpPr>
                <p:cNvPr id="3508" name="Google Shape;3508;p52"/>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2"/>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0" name="Google Shape;3510;p52"/>
              <p:cNvGrpSpPr/>
              <p:nvPr/>
            </p:nvGrpSpPr>
            <p:grpSpPr>
              <a:xfrm>
                <a:off x="4882667" y="3608032"/>
                <a:ext cx="31499" cy="27001"/>
                <a:chOff x="4882667" y="3608032"/>
                <a:chExt cx="31499" cy="27001"/>
              </a:xfrm>
            </p:grpSpPr>
            <p:sp>
              <p:nvSpPr>
                <p:cNvPr id="3511" name="Google Shape;3511;p52"/>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2"/>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3" name="Google Shape;3513;p52"/>
              <p:cNvGrpSpPr/>
              <p:nvPr/>
            </p:nvGrpSpPr>
            <p:grpSpPr>
              <a:xfrm>
                <a:off x="4843373" y="3631407"/>
                <a:ext cx="16273" cy="16186"/>
                <a:chOff x="4843373" y="3631407"/>
                <a:chExt cx="16273" cy="16186"/>
              </a:xfrm>
            </p:grpSpPr>
            <p:sp>
              <p:nvSpPr>
                <p:cNvPr id="3514" name="Google Shape;3514;p52"/>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2"/>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6" name="Google Shape;3516;p52"/>
              <p:cNvGrpSpPr/>
              <p:nvPr/>
            </p:nvGrpSpPr>
            <p:grpSpPr>
              <a:xfrm>
                <a:off x="4727773" y="3591578"/>
                <a:ext cx="31499" cy="26898"/>
                <a:chOff x="4727773" y="3591578"/>
                <a:chExt cx="31499" cy="26898"/>
              </a:xfrm>
            </p:grpSpPr>
            <p:sp>
              <p:nvSpPr>
                <p:cNvPr id="3517" name="Google Shape;3517;p52"/>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2"/>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9" name="Google Shape;3519;p52"/>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2"/>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1" name="Google Shape;3521;p52"/>
              <p:cNvGrpSpPr/>
              <p:nvPr/>
            </p:nvGrpSpPr>
            <p:grpSpPr>
              <a:xfrm>
                <a:off x="4609421" y="3577398"/>
                <a:ext cx="31499" cy="27001"/>
                <a:chOff x="4609421" y="3577398"/>
                <a:chExt cx="31499" cy="27001"/>
              </a:xfrm>
            </p:grpSpPr>
            <p:sp>
              <p:nvSpPr>
                <p:cNvPr id="3522" name="Google Shape;3522;p52"/>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2"/>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52"/>
              <p:cNvGrpSpPr/>
              <p:nvPr/>
            </p:nvGrpSpPr>
            <p:grpSpPr>
              <a:xfrm>
                <a:off x="4649289" y="3577398"/>
                <a:ext cx="31499" cy="27001"/>
                <a:chOff x="4649289" y="3577398"/>
                <a:chExt cx="31499" cy="27001"/>
              </a:xfrm>
            </p:grpSpPr>
            <p:sp>
              <p:nvSpPr>
                <p:cNvPr id="3525" name="Google Shape;3525;p52"/>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2"/>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7" name="Google Shape;3527;p52"/>
              <p:cNvGrpSpPr/>
              <p:nvPr/>
            </p:nvGrpSpPr>
            <p:grpSpPr>
              <a:xfrm>
                <a:off x="4605614" y="3639523"/>
                <a:ext cx="31499" cy="26906"/>
                <a:chOff x="4605614" y="3639523"/>
                <a:chExt cx="31499" cy="26906"/>
              </a:xfrm>
            </p:grpSpPr>
            <p:sp>
              <p:nvSpPr>
                <p:cNvPr id="3528" name="Google Shape;3528;p52"/>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2"/>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0" name="Google Shape;3530;p52"/>
              <p:cNvGrpSpPr/>
              <p:nvPr/>
            </p:nvGrpSpPr>
            <p:grpSpPr>
              <a:xfrm>
                <a:off x="4785149" y="3618846"/>
                <a:ext cx="26930" cy="26843"/>
                <a:chOff x="4785149" y="3618846"/>
                <a:chExt cx="26930" cy="26843"/>
              </a:xfrm>
            </p:grpSpPr>
            <p:sp>
              <p:nvSpPr>
                <p:cNvPr id="3531" name="Google Shape;3531;p52"/>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2"/>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52"/>
              <p:cNvGrpSpPr/>
              <p:nvPr/>
            </p:nvGrpSpPr>
            <p:grpSpPr>
              <a:xfrm>
                <a:off x="4810167" y="3601567"/>
                <a:ext cx="31405" cy="26898"/>
                <a:chOff x="4810167" y="3601567"/>
                <a:chExt cx="31405" cy="26898"/>
              </a:xfrm>
            </p:grpSpPr>
            <p:sp>
              <p:nvSpPr>
                <p:cNvPr id="3534" name="Google Shape;3534;p52"/>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2"/>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6" name="Google Shape;3536;p52"/>
              <p:cNvGrpSpPr/>
              <p:nvPr/>
            </p:nvGrpSpPr>
            <p:grpSpPr>
              <a:xfrm>
                <a:off x="4831002" y="3373230"/>
                <a:ext cx="31405" cy="26898"/>
                <a:chOff x="4831002" y="3373230"/>
                <a:chExt cx="31405" cy="26898"/>
              </a:xfrm>
            </p:grpSpPr>
            <p:sp>
              <p:nvSpPr>
                <p:cNvPr id="3537" name="Google Shape;3537;p52"/>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2"/>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52"/>
              <p:cNvGrpSpPr/>
              <p:nvPr/>
            </p:nvGrpSpPr>
            <p:grpSpPr>
              <a:xfrm>
                <a:off x="4719311" y="3355054"/>
                <a:ext cx="31499" cy="27001"/>
                <a:chOff x="4719311" y="3355054"/>
                <a:chExt cx="31499" cy="27001"/>
              </a:xfrm>
            </p:grpSpPr>
            <p:sp>
              <p:nvSpPr>
                <p:cNvPr id="3540" name="Google Shape;3540;p52"/>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2"/>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2" name="Google Shape;3542;p52"/>
              <p:cNvGrpSpPr/>
              <p:nvPr/>
            </p:nvGrpSpPr>
            <p:grpSpPr>
              <a:xfrm>
                <a:off x="4798755" y="3450260"/>
                <a:ext cx="26930" cy="26930"/>
                <a:chOff x="4798755" y="3450260"/>
                <a:chExt cx="26930" cy="26930"/>
              </a:xfrm>
            </p:grpSpPr>
            <p:sp>
              <p:nvSpPr>
                <p:cNvPr id="3543" name="Google Shape;3543;p52"/>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2"/>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5" name="Google Shape;3545;p52"/>
              <p:cNvGrpSpPr/>
              <p:nvPr/>
            </p:nvGrpSpPr>
            <p:grpSpPr>
              <a:xfrm>
                <a:off x="4645576" y="3467555"/>
                <a:ext cx="31405" cy="26953"/>
                <a:chOff x="4645576" y="3467555"/>
                <a:chExt cx="31405" cy="26953"/>
              </a:xfrm>
            </p:grpSpPr>
            <p:sp>
              <p:nvSpPr>
                <p:cNvPr id="3546" name="Google Shape;3546;p52"/>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2"/>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8" name="Google Shape;3548;p52"/>
              <p:cNvGrpSpPr/>
              <p:nvPr/>
            </p:nvGrpSpPr>
            <p:grpSpPr>
              <a:xfrm>
                <a:off x="4687631" y="3583965"/>
                <a:ext cx="31499" cy="26898"/>
                <a:chOff x="4687631" y="3583965"/>
                <a:chExt cx="31499" cy="26898"/>
              </a:xfrm>
            </p:grpSpPr>
            <p:sp>
              <p:nvSpPr>
                <p:cNvPr id="3549" name="Google Shape;3549;p52"/>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2"/>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1" name="Google Shape;3551;p52"/>
              <p:cNvGrpSpPr/>
              <p:nvPr/>
            </p:nvGrpSpPr>
            <p:grpSpPr>
              <a:xfrm>
                <a:off x="4719311" y="3471314"/>
                <a:ext cx="31499" cy="27001"/>
                <a:chOff x="4719311" y="3471314"/>
                <a:chExt cx="31499" cy="27001"/>
              </a:xfrm>
            </p:grpSpPr>
            <p:sp>
              <p:nvSpPr>
                <p:cNvPr id="3552" name="Google Shape;3552;p52"/>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2"/>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4" name="Google Shape;3554;p52"/>
              <p:cNvGrpSpPr/>
              <p:nvPr/>
            </p:nvGrpSpPr>
            <p:grpSpPr>
              <a:xfrm>
                <a:off x="4719311" y="3434404"/>
                <a:ext cx="31499" cy="26898"/>
                <a:chOff x="4719311" y="3434404"/>
                <a:chExt cx="31499" cy="26898"/>
              </a:xfrm>
            </p:grpSpPr>
            <p:sp>
              <p:nvSpPr>
                <p:cNvPr id="3555" name="Google Shape;3555;p52"/>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2"/>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7" name="Google Shape;3557;p52"/>
              <p:cNvGrpSpPr/>
              <p:nvPr/>
            </p:nvGrpSpPr>
            <p:grpSpPr>
              <a:xfrm>
                <a:off x="4768876" y="3401772"/>
                <a:ext cx="31499" cy="26898"/>
                <a:chOff x="4768876" y="3401772"/>
                <a:chExt cx="31499" cy="26898"/>
              </a:xfrm>
            </p:grpSpPr>
            <p:sp>
              <p:nvSpPr>
                <p:cNvPr id="3558" name="Google Shape;3558;p52"/>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2"/>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0" name="Google Shape;3560;p52"/>
              <p:cNvGrpSpPr/>
              <p:nvPr/>
            </p:nvGrpSpPr>
            <p:grpSpPr>
              <a:xfrm>
                <a:off x="4762214" y="3471377"/>
                <a:ext cx="26938" cy="26938"/>
                <a:chOff x="4762214" y="3471377"/>
                <a:chExt cx="26938" cy="26938"/>
              </a:xfrm>
            </p:grpSpPr>
            <p:sp>
              <p:nvSpPr>
                <p:cNvPr id="3561" name="Google Shape;3561;p52"/>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2"/>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52"/>
              <p:cNvGrpSpPr/>
              <p:nvPr/>
            </p:nvGrpSpPr>
            <p:grpSpPr>
              <a:xfrm>
                <a:off x="4790473" y="3344782"/>
                <a:ext cx="31405" cy="26898"/>
                <a:chOff x="4790473" y="3344782"/>
                <a:chExt cx="31405" cy="26898"/>
              </a:xfrm>
            </p:grpSpPr>
            <p:sp>
              <p:nvSpPr>
                <p:cNvPr id="3564" name="Google Shape;3564;p52"/>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2"/>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6" name="Google Shape;3566;p52"/>
              <p:cNvGrpSpPr/>
              <p:nvPr/>
            </p:nvGrpSpPr>
            <p:grpSpPr>
              <a:xfrm>
                <a:off x="4823774" y="3950733"/>
                <a:ext cx="37398" cy="32034"/>
                <a:chOff x="4823774" y="3950733"/>
                <a:chExt cx="37398" cy="32034"/>
              </a:xfrm>
            </p:grpSpPr>
            <p:sp>
              <p:nvSpPr>
                <p:cNvPr id="3567" name="Google Shape;3567;p52"/>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2"/>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9" name="Google Shape;3569;p52"/>
              <p:cNvGrpSpPr/>
              <p:nvPr/>
            </p:nvGrpSpPr>
            <p:grpSpPr>
              <a:xfrm>
                <a:off x="4823396" y="4110566"/>
                <a:ext cx="31405" cy="26906"/>
                <a:chOff x="4823396" y="4110566"/>
                <a:chExt cx="31405" cy="26906"/>
              </a:xfrm>
            </p:grpSpPr>
            <p:sp>
              <p:nvSpPr>
                <p:cNvPr id="3570" name="Google Shape;3570;p52"/>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2"/>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2" name="Google Shape;3572;p52"/>
              <p:cNvGrpSpPr/>
              <p:nvPr/>
            </p:nvGrpSpPr>
            <p:grpSpPr>
              <a:xfrm>
                <a:off x="4838332" y="3821150"/>
                <a:ext cx="31499" cy="26898"/>
                <a:chOff x="4838332" y="3821150"/>
                <a:chExt cx="31499" cy="26898"/>
              </a:xfrm>
            </p:grpSpPr>
            <p:sp>
              <p:nvSpPr>
                <p:cNvPr id="3573" name="Google Shape;3573;p52"/>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2"/>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5" name="Google Shape;3575;p52"/>
              <p:cNvGrpSpPr/>
              <p:nvPr/>
            </p:nvGrpSpPr>
            <p:grpSpPr>
              <a:xfrm>
                <a:off x="4661275" y="3815007"/>
                <a:ext cx="36824" cy="31523"/>
                <a:chOff x="4661275" y="3815007"/>
                <a:chExt cx="36824" cy="31523"/>
              </a:xfrm>
            </p:grpSpPr>
            <p:sp>
              <p:nvSpPr>
                <p:cNvPr id="3576" name="Google Shape;3576;p52"/>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2"/>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8" name="Google Shape;3578;p52"/>
              <p:cNvGrpSpPr/>
              <p:nvPr/>
            </p:nvGrpSpPr>
            <p:grpSpPr>
              <a:xfrm>
                <a:off x="4558998" y="3851037"/>
                <a:ext cx="33591" cy="28699"/>
                <a:chOff x="4558998" y="3851037"/>
                <a:chExt cx="33591" cy="28699"/>
              </a:xfrm>
            </p:grpSpPr>
            <p:sp>
              <p:nvSpPr>
                <p:cNvPr id="3579" name="Google Shape;3579;p52"/>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2"/>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1" name="Google Shape;3581;p52"/>
              <p:cNvGrpSpPr/>
              <p:nvPr/>
            </p:nvGrpSpPr>
            <p:grpSpPr>
              <a:xfrm>
                <a:off x="4696762" y="3638587"/>
                <a:ext cx="33591" cy="28794"/>
                <a:chOff x="4696762" y="3638587"/>
                <a:chExt cx="33591" cy="28794"/>
              </a:xfrm>
            </p:grpSpPr>
            <p:sp>
              <p:nvSpPr>
                <p:cNvPr id="3582" name="Google Shape;3582;p52"/>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2"/>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4" name="Google Shape;3584;p52"/>
              <p:cNvGrpSpPr/>
              <p:nvPr/>
            </p:nvGrpSpPr>
            <p:grpSpPr>
              <a:xfrm>
                <a:off x="4929479" y="3939140"/>
                <a:ext cx="33497" cy="28692"/>
                <a:chOff x="4929479" y="3939140"/>
                <a:chExt cx="33497" cy="28692"/>
              </a:xfrm>
            </p:grpSpPr>
            <p:sp>
              <p:nvSpPr>
                <p:cNvPr id="3585" name="Google Shape;3585;p52"/>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2"/>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52"/>
              <p:cNvGrpSpPr/>
              <p:nvPr/>
            </p:nvGrpSpPr>
            <p:grpSpPr>
              <a:xfrm>
                <a:off x="4907119" y="3986039"/>
                <a:ext cx="33497" cy="28699"/>
                <a:chOff x="4907119" y="3986039"/>
                <a:chExt cx="33497" cy="28699"/>
              </a:xfrm>
            </p:grpSpPr>
            <p:sp>
              <p:nvSpPr>
                <p:cNvPr id="3588" name="Google Shape;3588;p52"/>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2"/>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0" name="Google Shape;3590;p52"/>
              <p:cNvGrpSpPr/>
              <p:nvPr/>
            </p:nvGrpSpPr>
            <p:grpSpPr>
              <a:xfrm>
                <a:off x="4911783" y="4048102"/>
                <a:ext cx="33591" cy="28762"/>
                <a:chOff x="4911783" y="4048102"/>
                <a:chExt cx="33591" cy="28762"/>
              </a:xfrm>
            </p:grpSpPr>
            <p:sp>
              <p:nvSpPr>
                <p:cNvPr id="3591" name="Google Shape;3591;p52"/>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2"/>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3" name="Google Shape;3593;p52"/>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2"/>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5" name="Google Shape;3595;p52"/>
              <p:cNvGrpSpPr/>
              <p:nvPr/>
            </p:nvGrpSpPr>
            <p:grpSpPr>
              <a:xfrm>
                <a:off x="4762623" y="3837847"/>
                <a:ext cx="42416" cy="36273"/>
                <a:chOff x="4762623" y="3837847"/>
                <a:chExt cx="42416" cy="36273"/>
              </a:xfrm>
            </p:grpSpPr>
            <p:sp>
              <p:nvSpPr>
                <p:cNvPr id="3596" name="Google Shape;3596;p52"/>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2"/>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8" name="Google Shape;3598;p52"/>
              <p:cNvGrpSpPr/>
              <p:nvPr/>
            </p:nvGrpSpPr>
            <p:grpSpPr>
              <a:xfrm>
                <a:off x="4746044" y="4104966"/>
                <a:ext cx="33497" cy="28699"/>
                <a:chOff x="4746044" y="4104966"/>
                <a:chExt cx="33497" cy="28699"/>
              </a:xfrm>
            </p:grpSpPr>
            <p:sp>
              <p:nvSpPr>
                <p:cNvPr id="3599" name="Google Shape;3599;p52"/>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2"/>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1" name="Google Shape;3601;p52"/>
              <p:cNvGrpSpPr/>
              <p:nvPr/>
            </p:nvGrpSpPr>
            <p:grpSpPr>
              <a:xfrm>
                <a:off x="4859646" y="4162554"/>
                <a:ext cx="33591" cy="28762"/>
                <a:chOff x="4859646" y="4162554"/>
                <a:chExt cx="33591" cy="28762"/>
              </a:xfrm>
            </p:grpSpPr>
            <p:sp>
              <p:nvSpPr>
                <p:cNvPr id="3602" name="Google Shape;3602;p52"/>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2"/>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4" name="Google Shape;3604;p52"/>
            <p:cNvGrpSpPr/>
            <p:nvPr/>
          </p:nvGrpSpPr>
          <p:grpSpPr>
            <a:xfrm>
              <a:off x="3597785" y="3274438"/>
              <a:ext cx="855610" cy="1122100"/>
              <a:chOff x="3597785" y="3274438"/>
              <a:chExt cx="855610" cy="1122100"/>
            </a:xfrm>
          </p:grpSpPr>
          <p:grpSp>
            <p:nvGrpSpPr>
              <p:cNvPr id="3605" name="Google Shape;3605;p52"/>
              <p:cNvGrpSpPr/>
              <p:nvPr/>
            </p:nvGrpSpPr>
            <p:grpSpPr>
              <a:xfrm>
                <a:off x="3617857" y="3284717"/>
                <a:ext cx="826785" cy="1099165"/>
                <a:chOff x="3617857" y="3284717"/>
                <a:chExt cx="826785" cy="1099165"/>
              </a:xfrm>
            </p:grpSpPr>
            <p:sp>
              <p:nvSpPr>
                <p:cNvPr id="3606" name="Google Shape;3606;p52"/>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2"/>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2"/>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2"/>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2"/>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2"/>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2"/>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2"/>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2"/>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2"/>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2"/>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2"/>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2"/>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2"/>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2"/>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2"/>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2"/>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2"/>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2"/>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2"/>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2"/>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2"/>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2"/>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2"/>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2"/>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2"/>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2"/>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2"/>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2"/>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2"/>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2"/>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2"/>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2"/>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2"/>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2"/>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2"/>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2"/>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2"/>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2"/>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2"/>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2"/>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2"/>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2"/>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2"/>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2"/>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2"/>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2"/>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2"/>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2"/>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2"/>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2"/>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2"/>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2"/>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2"/>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2"/>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2"/>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52"/>
              <p:cNvGrpSpPr/>
              <p:nvPr/>
            </p:nvGrpSpPr>
            <p:grpSpPr>
              <a:xfrm>
                <a:off x="4180904" y="4251758"/>
                <a:ext cx="37783" cy="32420"/>
                <a:chOff x="4180904" y="4251758"/>
                <a:chExt cx="37783" cy="32420"/>
              </a:xfrm>
            </p:grpSpPr>
            <p:sp>
              <p:nvSpPr>
                <p:cNvPr id="3663" name="Google Shape;3663;p52"/>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2"/>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5" name="Google Shape;3665;p52"/>
              <p:cNvGrpSpPr/>
              <p:nvPr/>
            </p:nvGrpSpPr>
            <p:grpSpPr>
              <a:xfrm>
                <a:off x="4201644" y="4081324"/>
                <a:ext cx="37783" cy="32364"/>
                <a:chOff x="4201644" y="4081324"/>
                <a:chExt cx="37783" cy="32364"/>
              </a:xfrm>
            </p:grpSpPr>
            <p:sp>
              <p:nvSpPr>
                <p:cNvPr id="3666" name="Google Shape;3666;p52"/>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2"/>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8" name="Google Shape;3668;p52"/>
              <p:cNvGrpSpPr/>
              <p:nvPr/>
            </p:nvGrpSpPr>
            <p:grpSpPr>
              <a:xfrm>
                <a:off x="4284416" y="3887428"/>
                <a:ext cx="37783" cy="32451"/>
                <a:chOff x="4284416" y="3887428"/>
                <a:chExt cx="37783" cy="32451"/>
              </a:xfrm>
            </p:grpSpPr>
            <p:sp>
              <p:nvSpPr>
                <p:cNvPr id="3669" name="Google Shape;3669;p52"/>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2"/>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1" name="Google Shape;3671;p52"/>
              <p:cNvGrpSpPr/>
              <p:nvPr/>
            </p:nvGrpSpPr>
            <p:grpSpPr>
              <a:xfrm>
                <a:off x="4223721" y="3860404"/>
                <a:ext cx="37870" cy="32364"/>
                <a:chOff x="4223721" y="3860404"/>
                <a:chExt cx="37870" cy="32364"/>
              </a:xfrm>
            </p:grpSpPr>
            <p:sp>
              <p:nvSpPr>
                <p:cNvPr id="3672" name="Google Shape;3672;p52"/>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2"/>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4" name="Google Shape;3674;p52"/>
              <p:cNvGrpSpPr/>
              <p:nvPr/>
            </p:nvGrpSpPr>
            <p:grpSpPr>
              <a:xfrm>
                <a:off x="4104889" y="3699242"/>
                <a:ext cx="37776" cy="32357"/>
                <a:chOff x="4104889" y="3699242"/>
                <a:chExt cx="37776" cy="32357"/>
              </a:xfrm>
            </p:grpSpPr>
            <p:sp>
              <p:nvSpPr>
                <p:cNvPr id="3675" name="Google Shape;3675;p52"/>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2"/>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7" name="Google Shape;3677;p52"/>
              <p:cNvGrpSpPr/>
              <p:nvPr/>
            </p:nvGrpSpPr>
            <p:grpSpPr>
              <a:xfrm>
                <a:off x="4143608" y="3475121"/>
                <a:ext cx="37878" cy="32420"/>
                <a:chOff x="4143608" y="3475121"/>
                <a:chExt cx="37878" cy="32420"/>
              </a:xfrm>
            </p:grpSpPr>
            <p:sp>
              <p:nvSpPr>
                <p:cNvPr id="3678" name="Google Shape;3678;p52"/>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2"/>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52"/>
              <p:cNvGrpSpPr/>
              <p:nvPr/>
            </p:nvGrpSpPr>
            <p:grpSpPr>
              <a:xfrm>
                <a:off x="4217248" y="3570893"/>
                <a:ext cx="37776" cy="32364"/>
                <a:chOff x="4217248" y="3570893"/>
                <a:chExt cx="37776" cy="32364"/>
              </a:xfrm>
            </p:grpSpPr>
            <p:sp>
              <p:nvSpPr>
                <p:cNvPr id="3681" name="Google Shape;3681;p52"/>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2"/>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3" name="Google Shape;3683;p52"/>
              <p:cNvGrpSpPr/>
              <p:nvPr/>
            </p:nvGrpSpPr>
            <p:grpSpPr>
              <a:xfrm>
                <a:off x="4255307" y="3431612"/>
                <a:ext cx="37776" cy="32451"/>
                <a:chOff x="4255307" y="3431612"/>
                <a:chExt cx="37776" cy="32451"/>
              </a:xfrm>
            </p:grpSpPr>
            <p:sp>
              <p:nvSpPr>
                <p:cNvPr id="3684" name="Google Shape;3684;p52"/>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2"/>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6" name="Google Shape;3686;p52"/>
              <p:cNvGrpSpPr/>
              <p:nvPr/>
            </p:nvGrpSpPr>
            <p:grpSpPr>
              <a:xfrm>
                <a:off x="3853052" y="3577398"/>
                <a:ext cx="37776" cy="32420"/>
                <a:chOff x="3853052" y="3577398"/>
                <a:chExt cx="37776" cy="32420"/>
              </a:xfrm>
            </p:grpSpPr>
            <p:sp>
              <p:nvSpPr>
                <p:cNvPr id="3687" name="Google Shape;3687;p52"/>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2"/>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9" name="Google Shape;3689;p52"/>
              <p:cNvGrpSpPr/>
              <p:nvPr/>
            </p:nvGrpSpPr>
            <p:grpSpPr>
              <a:xfrm>
                <a:off x="4039908" y="3412107"/>
                <a:ext cx="37776" cy="32357"/>
                <a:chOff x="4039908" y="3412107"/>
                <a:chExt cx="37776" cy="32357"/>
              </a:xfrm>
            </p:grpSpPr>
            <p:sp>
              <p:nvSpPr>
                <p:cNvPr id="3690" name="Google Shape;3690;p52"/>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2"/>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2" name="Google Shape;3692;p52"/>
              <p:cNvGrpSpPr/>
              <p:nvPr/>
            </p:nvGrpSpPr>
            <p:grpSpPr>
              <a:xfrm>
                <a:off x="4017360" y="3342061"/>
                <a:ext cx="37870" cy="32380"/>
                <a:chOff x="4017360" y="3342061"/>
                <a:chExt cx="37870" cy="32380"/>
              </a:xfrm>
            </p:grpSpPr>
            <p:sp>
              <p:nvSpPr>
                <p:cNvPr id="3693" name="Google Shape;3693;p52"/>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2"/>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5" name="Google Shape;3695;p52"/>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2"/>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7" name="Google Shape;3697;p52"/>
              <p:cNvGrpSpPr/>
              <p:nvPr/>
            </p:nvGrpSpPr>
            <p:grpSpPr>
              <a:xfrm>
                <a:off x="3750870" y="3418650"/>
                <a:ext cx="37776" cy="32380"/>
                <a:chOff x="3750870" y="3418650"/>
                <a:chExt cx="37776" cy="32380"/>
              </a:xfrm>
            </p:grpSpPr>
            <p:sp>
              <p:nvSpPr>
                <p:cNvPr id="3698" name="Google Shape;3698;p52"/>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2"/>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0" name="Google Shape;3700;p52"/>
              <p:cNvGrpSpPr/>
              <p:nvPr/>
            </p:nvGrpSpPr>
            <p:grpSpPr>
              <a:xfrm>
                <a:off x="3632509" y="3274438"/>
                <a:ext cx="37783" cy="32357"/>
                <a:chOff x="3632509" y="3274438"/>
                <a:chExt cx="37783" cy="32357"/>
              </a:xfrm>
            </p:grpSpPr>
            <p:sp>
              <p:nvSpPr>
                <p:cNvPr id="3701" name="Google Shape;3701;p52"/>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2"/>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3" name="Google Shape;3703;p52"/>
              <p:cNvGrpSpPr/>
              <p:nvPr/>
            </p:nvGrpSpPr>
            <p:grpSpPr>
              <a:xfrm>
                <a:off x="3906424" y="3297561"/>
                <a:ext cx="37776" cy="32451"/>
                <a:chOff x="3906424" y="3297561"/>
                <a:chExt cx="37776" cy="32451"/>
              </a:xfrm>
            </p:grpSpPr>
            <p:sp>
              <p:nvSpPr>
                <p:cNvPr id="3704" name="Google Shape;3704;p52"/>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2"/>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6" name="Google Shape;3706;p52"/>
              <p:cNvGrpSpPr/>
              <p:nvPr/>
            </p:nvGrpSpPr>
            <p:grpSpPr>
              <a:xfrm>
                <a:off x="3866084" y="3412107"/>
                <a:ext cx="37776" cy="32357"/>
                <a:chOff x="3866084" y="3412107"/>
                <a:chExt cx="37776" cy="32357"/>
              </a:xfrm>
            </p:grpSpPr>
            <p:sp>
              <p:nvSpPr>
                <p:cNvPr id="3707" name="Google Shape;3707;p52"/>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2"/>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9" name="Google Shape;3709;p52"/>
              <p:cNvGrpSpPr/>
              <p:nvPr/>
            </p:nvGrpSpPr>
            <p:grpSpPr>
              <a:xfrm>
                <a:off x="4023919" y="3766409"/>
                <a:ext cx="37783" cy="32357"/>
                <a:chOff x="4023919" y="3766409"/>
                <a:chExt cx="37783" cy="32357"/>
              </a:xfrm>
            </p:grpSpPr>
            <p:sp>
              <p:nvSpPr>
                <p:cNvPr id="3710" name="Google Shape;3710;p52"/>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2"/>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2" name="Google Shape;3712;p52"/>
              <p:cNvGrpSpPr/>
              <p:nvPr/>
            </p:nvGrpSpPr>
            <p:grpSpPr>
              <a:xfrm>
                <a:off x="3973882" y="3779449"/>
                <a:ext cx="37776" cy="32357"/>
                <a:chOff x="3973882" y="3779449"/>
                <a:chExt cx="37776" cy="32357"/>
              </a:xfrm>
            </p:grpSpPr>
            <p:sp>
              <p:nvSpPr>
                <p:cNvPr id="3713" name="Google Shape;3713;p52"/>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2"/>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5" name="Google Shape;3715;p52"/>
              <p:cNvGrpSpPr/>
              <p:nvPr/>
            </p:nvGrpSpPr>
            <p:grpSpPr>
              <a:xfrm>
                <a:off x="4073398" y="3838028"/>
                <a:ext cx="37776" cy="32380"/>
                <a:chOff x="4073398" y="3838028"/>
                <a:chExt cx="37776" cy="32380"/>
              </a:xfrm>
            </p:grpSpPr>
            <p:sp>
              <p:nvSpPr>
                <p:cNvPr id="3716" name="Google Shape;3716;p52"/>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2"/>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8" name="Google Shape;3718;p52"/>
              <p:cNvGrpSpPr/>
              <p:nvPr/>
            </p:nvGrpSpPr>
            <p:grpSpPr>
              <a:xfrm>
                <a:off x="4342672" y="4144496"/>
                <a:ext cx="37752" cy="32364"/>
                <a:chOff x="4342672" y="4144496"/>
                <a:chExt cx="37752" cy="32364"/>
              </a:xfrm>
            </p:grpSpPr>
            <p:sp>
              <p:nvSpPr>
                <p:cNvPr id="3719" name="Google Shape;3719;p52"/>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2"/>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1" name="Google Shape;3721;p52"/>
              <p:cNvGrpSpPr/>
              <p:nvPr/>
            </p:nvGrpSpPr>
            <p:grpSpPr>
              <a:xfrm>
                <a:off x="4406386" y="4056872"/>
                <a:ext cx="37783" cy="32364"/>
                <a:chOff x="4406386" y="4056872"/>
                <a:chExt cx="37783" cy="32364"/>
              </a:xfrm>
            </p:grpSpPr>
            <p:sp>
              <p:nvSpPr>
                <p:cNvPr id="3722" name="Google Shape;3722;p52"/>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2"/>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52"/>
              <p:cNvGrpSpPr/>
              <p:nvPr/>
            </p:nvGrpSpPr>
            <p:grpSpPr>
              <a:xfrm>
                <a:off x="4284416" y="4245254"/>
                <a:ext cx="37783" cy="32357"/>
                <a:chOff x="4284416" y="4245254"/>
                <a:chExt cx="37783" cy="32357"/>
              </a:xfrm>
            </p:grpSpPr>
            <p:sp>
              <p:nvSpPr>
                <p:cNvPr id="3725" name="Google Shape;3725;p52"/>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2"/>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7" name="Google Shape;3727;p52"/>
              <p:cNvGrpSpPr/>
              <p:nvPr/>
            </p:nvGrpSpPr>
            <p:grpSpPr>
              <a:xfrm>
                <a:off x="4219057" y="4331258"/>
                <a:ext cx="37776" cy="32364"/>
                <a:chOff x="4219057" y="4331258"/>
                <a:chExt cx="37776" cy="32364"/>
              </a:xfrm>
            </p:grpSpPr>
            <p:sp>
              <p:nvSpPr>
                <p:cNvPr id="3728" name="Google Shape;3728;p52"/>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2"/>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0" name="Google Shape;3730;p52"/>
              <p:cNvGrpSpPr/>
              <p:nvPr/>
            </p:nvGrpSpPr>
            <p:grpSpPr>
              <a:xfrm>
                <a:off x="4204122" y="4141688"/>
                <a:ext cx="33497" cy="28699"/>
                <a:chOff x="4204122" y="4141688"/>
                <a:chExt cx="33497" cy="28699"/>
              </a:xfrm>
            </p:grpSpPr>
            <p:sp>
              <p:nvSpPr>
                <p:cNvPr id="3731" name="Google Shape;3731;p52"/>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2"/>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3" name="Google Shape;3733;p52"/>
              <p:cNvGrpSpPr/>
              <p:nvPr/>
            </p:nvGrpSpPr>
            <p:grpSpPr>
              <a:xfrm>
                <a:off x="4301546" y="4003869"/>
                <a:ext cx="38916" cy="33324"/>
                <a:chOff x="4301546" y="4003869"/>
                <a:chExt cx="38916" cy="33324"/>
              </a:xfrm>
            </p:grpSpPr>
            <p:sp>
              <p:nvSpPr>
                <p:cNvPr id="3734" name="Google Shape;3734;p52"/>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2"/>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6" name="Google Shape;3736;p52"/>
              <p:cNvGrpSpPr/>
              <p:nvPr/>
            </p:nvGrpSpPr>
            <p:grpSpPr>
              <a:xfrm>
                <a:off x="4210681" y="3924669"/>
                <a:ext cx="36549" cy="31366"/>
                <a:chOff x="4210681" y="3924669"/>
                <a:chExt cx="36549" cy="31366"/>
              </a:xfrm>
            </p:grpSpPr>
            <p:sp>
              <p:nvSpPr>
                <p:cNvPr id="3737" name="Google Shape;3737;p52"/>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2"/>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9" name="Google Shape;3739;p52"/>
              <p:cNvGrpSpPr/>
              <p:nvPr/>
            </p:nvGrpSpPr>
            <p:grpSpPr>
              <a:xfrm>
                <a:off x="3987771" y="3628874"/>
                <a:ext cx="31499" cy="26993"/>
                <a:chOff x="3987771" y="3628874"/>
                <a:chExt cx="31499" cy="26993"/>
              </a:xfrm>
            </p:grpSpPr>
            <p:sp>
              <p:nvSpPr>
                <p:cNvPr id="3740" name="Google Shape;3740;p52"/>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2"/>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52"/>
              <p:cNvGrpSpPr/>
              <p:nvPr/>
            </p:nvGrpSpPr>
            <p:grpSpPr>
              <a:xfrm>
                <a:off x="4087382" y="3775674"/>
                <a:ext cx="31405" cy="26898"/>
                <a:chOff x="4087382" y="3775674"/>
                <a:chExt cx="31405" cy="26898"/>
              </a:xfrm>
            </p:grpSpPr>
            <p:sp>
              <p:nvSpPr>
                <p:cNvPr id="3743" name="Google Shape;3743;p52"/>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2"/>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5" name="Google Shape;3745;p52"/>
              <p:cNvGrpSpPr/>
              <p:nvPr/>
            </p:nvGrpSpPr>
            <p:grpSpPr>
              <a:xfrm>
                <a:off x="4118873" y="3856637"/>
                <a:ext cx="31405" cy="26906"/>
                <a:chOff x="4118873" y="3856637"/>
                <a:chExt cx="31405" cy="26906"/>
              </a:xfrm>
            </p:grpSpPr>
            <p:sp>
              <p:nvSpPr>
                <p:cNvPr id="3746" name="Google Shape;3746;p52"/>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2"/>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8" name="Google Shape;3748;p52"/>
              <p:cNvGrpSpPr/>
              <p:nvPr/>
            </p:nvGrpSpPr>
            <p:grpSpPr>
              <a:xfrm>
                <a:off x="4168541" y="3639523"/>
                <a:ext cx="31499" cy="26906"/>
                <a:chOff x="4168541" y="3639523"/>
                <a:chExt cx="31499" cy="26906"/>
              </a:xfrm>
            </p:grpSpPr>
            <p:sp>
              <p:nvSpPr>
                <p:cNvPr id="3749" name="Google Shape;3749;p52"/>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2"/>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1" name="Google Shape;3751;p52"/>
              <p:cNvGrpSpPr/>
              <p:nvPr/>
            </p:nvGrpSpPr>
            <p:grpSpPr>
              <a:xfrm>
                <a:off x="3965789" y="3393545"/>
                <a:ext cx="31405" cy="26945"/>
                <a:chOff x="3965789" y="3393545"/>
                <a:chExt cx="31405" cy="26945"/>
              </a:xfrm>
            </p:grpSpPr>
            <p:sp>
              <p:nvSpPr>
                <p:cNvPr id="3752" name="Google Shape;3752;p52"/>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2"/>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4" name="Google Shape;3754;p52"/>
              <p:cNvGrpSpPr/>
              <p:nvPr/>
            </p:nvGrpSpPr>
            <p:grpSpPr>
              <a:xfrm>
                <a:off x="3925166" y="3491008"/>
                <a:ext cx="31405" cy="27001"/>
                <a:chOff x="3925166" y="3491008"/>
                <a:chExt cx="31405" cy="27001"/>
              </a:xfrm>
            </p:grpSpPr>
            <p:sp>
              <p:nvSpPr>
                <p:cNvPr id="3755" name="Google Shape;3755;p52"/>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2"/>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7" name="Google Shape;3757;p52"/>
              <p:cNvGrpSpPr/>
              <p:nvPr/>
            </p:nvGrpSpPr>
            <p:grpSpPr>
              <a:xfrm>
                <a:off x="3682845" y="3340976"/>
                <a:ext cx="31397" cy="26898"/>
                <a:chOff x="3682845" y="3340976"/>
                <a:chExt cx="31397" cy="26898"/>
              </a:xfrm>
            </p:grpSpPr>
            <p:sp>
              <p:nvSpPr>
                <p:cNvPr id="3758" name="Google Shape;3758;p52"/>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2"/>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0" name="Google Shape;3760;p52"/>
              <p:cNvGrpSpPr/>
              <p:nvPr/>
            </p:nvGrpSpPr>
            <p:grpSpPr>
              <a:xfrm>
                <a:off x="3795393" y="3353725"/>
                <a:ext cx="31499" cy="26993"/>
                <a:chOff x="3795393" y="3353725"/>
                <a:chExt cx="31499" cy="26993"/>
              </a:xfrm>
            </p:grpSpPr>
            <p:sp>
              <p:nvSpPr>
                <p:cNvPr id="3761" name="Google Shape;3761;p52"/>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2"/>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3" name="Google Shape;3763;p52"/>
              <p:cNvGrpSpPr/>
              <p:nvPr/>
            </p:nvGrpSpPr>
            <p:grpSpPr>
              <a:xfrm>
                <a:off x="4176909" y="4363221"/>
                <a:ext cx="38924" cy="33316"/>
                <a:chOff x="4176909" y="4363221"/>
                <a:chExt cx="38924" cy="33316"/>
              </a:xfrm>
            </p:grpSpPr>
            <p:sp>
              <p:nvSpPr>
                <p:cNvPr id="3764" name="Google Shape;3764;p52"/>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2"/>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6" name="Google Shape;3766;p52"/>
              <p:cNvGrpSpPr/>
              <p:nvPr/>
            </p:nvGrpSpPr>
            <p:grpSpPr>
              <a:xfrm>
                <a:off x="4226191" y="4007660"/>
                <a:ext cx="33560" cy="28770"/>
                <a:chOff x="4226191" y="4007660"/>
                <a:chExt cx="33560" cy="28770"/>
              </a:xfrm>
            </p:grpSpPr>
            <p:sp>
              <p:nvSpPr>
                <p:cNvPr id="3767" name="Google Shape;3767;p52"/>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2"/>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9" name="Google Shape;3769;p52"/>
              <p:cNvGrpSpPr/>
              <p:nvPr/>
            </p:nvGrpSpPr>
            <p:grpSpPr>
              <a:xfrm>
                <a:off x="3597785" y="3377045"/>
                <a:ext cx="33591" cy="28699"/>
                <a:chOff x="3597785" y="3377045"/>
                <a:chExt cx="33591" cy="28699"/>
              </a:xfrm>
            </p:grpSpPr>
            <p:sp>
              <p:nvSpPr>
                <p:cNvPr id="3770" name="Google Shape;3770;p52"/>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2"/>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2" name="Google Shape;3772;p52"/>
              <p:cNvGrpSpPr/>
              <p:nvPr/>
            </p:nvGrpSpPr>
            <p:grpSpPr>
              <a:xfrm>
                <a:off x="3887870" y="3669796"/>
                <a:ext cx="33591" cy="28692"/>
                <a:chOff x="3887870" y="3669796"/>
                <a:chExt cx="33591" cy="28692"/>
              </a:xfrm>
            </p:grpSpPr>
            <p:sp>
              <p:nvSpPr>
                <p:cNvPr id="3773" name="Google Shape;3773;p52"/>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2"/>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5" name="Google Shape;3775;p52"/>
              <p:cNvGrpSpPr/>
              <p:nvPr/>
            </p:nvGrpSpPr>
            <p:grpSpPr>
              <a:xfrm>
                <a:off x="3818320" y="3481625"/>
                <a:ext cx="33497" cy="28770"/>
                <a:chOff x="3818320" y="3481625"/>
                <a:chExt cx="33497" cy="28770"/>
              </a:xfrm>
            </p:grpSpPr>
            <p:sp>
              <p:nvSpPr>
                <p:cNvPr id="3776" name="Google Shape;3776;p52"/>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2"/>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8" name="Google Shape;3778;p52"/>
              <p:cNvGrpSpPr/>
              <p:nvPr/>
            </p:nvGrpSpPr>
            <p:grpSpPr>
              <a:xfrm>
                <a:off x="4278139" y="4120948"/>
                <a:ext cx="37492" cy="32129"/>
                <a:chOff x="4278139" y="4120948"/>
                <a:chExt cx="37492" cy="32129"/>
              </a:xfrm>
            </p:grpSpPr>
            <p:sp>
              <p:nvSpPr>
                <p:cNvPr id="3779" name="Google Shape;3779;p52"/>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2"/>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1" name="Google Shape;3781;p52"/>
              <p:cNvGrpSpPr/>
              <p:nvPr/>
            </p:nvGrpSpPr>
            <p:grpSpPr>
              <a:xfrm>
                <a:off x="4419898" y="3977388"/>
                <a:ext cx="33497" cy="28692"/>
                <a:chOff x="4419898" y="3977388"/>
                <a:chExt cx="33497" cy="28692"/>
              </a:xfrm>
            </p:grpSpPr>
            <p:sp>
              <p:nvSpPr>
                <p:cNvPr id="3782" name="Google Shape;3782;p52"/>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2"/>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4" name="Google Shape;3784;p52"/>
              <p:cNvGrpSpPr/>
              <p:nvPr/>
            </p:nvGrpSpPr>
            <p:grpSpPr>
              <a:xfrm>
                <a:off x="4158930" y="4034684"/>
                <a:ext cx="33497" cy="28762"/>
                <a:chOff x="4158930" y="4034684"/>
                <a:chExt cx="33497" cy="28762"/>
              </a:xfrm>
            </p:grpSpPr>
            <p:sp>
              <p:nvSpPr>
                <p:cNvPr id="3785" name="Google Shape;3785;p52"/>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2"/>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7" name="Google Shape;3787;p52"/>
              <p:cNvGrpSpPr/>
              <p:nvPr/>
            </p:nvGrpSpPr>
            <p:grpSpPr>
              <a:xfrm>
                <a:off x="4134949" y="3957049"/>
                <a:ext cx="33497" cy="28770"/>
                <a:chOff x="4134949" y="3957049"/>
                <a:chExt cx="33497" cy="28770"/>
              </a:xfrm>
            </p:grpSpPr>
            <p:sp>
              <p:nvSpPr>
                <p:cNvPr id="3788" name="Google Shape;3788;p52"/>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2"/>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0" name="Google Shape;3790;p52"/>
              <p:cNvGrpSpPr/>
              <p:nvPr/>
            </p:nvGrpSpPr>
            <p:grpSpPr>
              <a:xfrm>
                <a:off x="4193653" y="4184403"/>
                <a:ext cx="43580" cy="37264"/>
                <a:chOff x="4193653" y="4184403"/>
                <a:chExt cx="43580" cy="37264"/>
              </a:xfrm>
            </p:grpSpPr>
            <p:sp>
              <p:nvSpPr>
                <p:cNvPr id="3791" name="Google Shape;3791;p52"/>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2"/>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3" name="Google Shape;3793;p52"/>
              <p:cNvGrpSpPr/>
              <p:nvPr/>
            </p:nvGrpSpPr>
            <p:grpSpPr>
              <a:xfrm>
                <a:off x="4343600" y="3943844"/>
                <a:ext cx="43580" cy="37312"/>
                <a:chOff x="4343600" y="3943844"/>
                <a:chExt cx="43580" cy="37312"/>
              </a:xfrm>
            </p:grpSpPr>
            <p:sp>
              <p:nvSpPr>
                <p:cNvPr id="3794" name="Google Shape;3794;p52"/>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2"/>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6" name="Google Shape;3796;p52"/>
              <p:cNvGrpSpPr/>
              <p:nvPr/>
            </p:nvGrpSpPr>
            <p:grpSpPr>
              <a:xfrm>
                <a:off x="4172339" y="3381693"/>
                <a:ext cx="31499" cy="27001"/>
                <a:chOff x="4172339" y="3381693"/>
                <a:chExt cx="31499" cy="27001"/>
              </a:xfrm>
            </p:grpSpPr>
            <p:sp>
              <p:nvSpPr>
                <p:cNvPr id="3797" name="Google Shape;3797;p52"/>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2"/>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2" name="Shape 3802"/>
        <p:cNvGrpSpPr/>
        <p:nvPr/>
      </p:nvGrpSpPr>
      <p:grpSpPr>
        <a:xfrm>
          <a:off x="0" y="0"/>
          <a:ext cx="0" cy="0"/>
          <a:chOff x="0" y="0"/>
          <a:chExt cx="0" cy="0"/>
        </a:xfrm>
      </p:grpSpPr>
      <p:grpSp>
        <p:nvGrpSpPr>
          <p:cNvPr id="3803" name="Google Shape;3803;p53"/>
          <p:cNvGrpSpPr/>
          <p:nvPr/>
        </p:nvGrpSpPr>
        <p:grpSpPr>
          <a:xfrm>
            <a:off x="729274" y="1175734"/>
            <a:ext cx="2507799" cy="206239"/>
            <a:chOff x="106648" y="895722"/>
            <a:chExt cx="4481413" cy="374300"/>
          </a:xfrm>
        </p:grpSpPr>
        <p:grpSp>
          <p:nvGrpSpPr>
            <p:cNvPr id="3804" name="Google Shape;3804;p53"/>
            <p:cNvGrpSpPr/>
            <p:nvPr/>
          </p:nvGrpSpPr>
          <p:grpSpPr>
            <a:xfrm>
              <a:off x="2233276" y="895722"/>
              <a:ext cx="1082667" cy="223591"/>
              <a:chOff x="4808316" y="2800065"/>
              <a:chExt cx="1999386" cy="412910"/>
            </a:xfrm>
          </p:grpSpPr>
          <p:sp>
            <p:nvSpPr>
              <p:cNvPr id="3805" name="Google Shape;3805;p5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6" name="Google Shape;3806;p53"/>
              <p:cNvGrpSpPr/>
              <p:nvPr/>
            </p:nvGrpSpPr>
            <p:grpSpPr>
              <a:xfrm>
                <a:off x="4808316" y="2800065"/>
                <a:ext cx="92400" cy="411825"/>
                <a:chOff x="845575" y="2563700"/>
                <a:chExt cx="92400" cy="411825"/>
              </a:xfrm>
            </p:grpSpPr>
            <p:cxnSp>
              <p:nvCxnSpPr>
                <p:cNvPr id="3807" name="Google Shape;3807;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08" name="Google Shape;3808;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9" name="Google Shape;3809;p53"/>
            <p:cNvGrpSpPr/>
            <p:nvPr/>
          </p:nvGrpSpPr>
          <p:grpSpPr>
            <a:xfrm>
              <a:off x="106648" y="895722"/>
              <a:ext cx="1088401" cy="223591"/>
              <a:chOff x="881025" y="2800065"/>
              <a:chExt cx="2009975" cy="412910"/>
            </a:xfrm>
          </p:grpSpPr>
          <p:sp>
            <p:nvSpPr>
              <p:cNvPr id="3810" name="Google Shape;3810;p5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1" name="Google Shape;3811;p53"/>
              <p:cNvGrpSpPr/>
              <p:nvPr/>
            </p:nvGrpSpPr>
            <p:grpSpPr>
              <a:xfrm>
                <a:off x="881025" y="2800065"/>
                <a:ext cx="92400" cy="411825"/>
                <a:chOff x="845575" y="2563700"/>
                <a:chExt cx="92400" cy="411825"/>
              </a:xfrm>
            </p:grpSpPr>
            <p:cxnSp>
              <p:nvCxnSpPr>
                <p:cNvPr id="3812" name="Google Shape;3812;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13" name="Google Shape;3813;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4" name="Google Shape;3814;p53"/>
            <p:cNvGrpSpPr/>
            <p:nvPr/>
          </p:nvGrpSpPr>
          <p:grpSpPr>
            <a:xfrm>
              <a:off x="1172346" y="1047018"/>
              <a:ext cx="1083151" cy="223003"/>
              <a:chOff x="2849073" y="3079467"/>
              <a:chExt cx="2000279" cy="411825"/>
            </a:xfrm>
          </p:grpSpPr>
          <p:sp>
            <p:nvSpPr>
              <p:cNvPr id="3815" name="Google Shape;3815;p5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6" name="Google Shape;3816;p53"/>
              <p:cNvGrpSpPr/>
              <p:nvPr/>
            </p:nvGrpSpPr>
            <p:grpSpPr>
              <a:xfrm rot="10800000">
                <a:off x="2849073" y="3079467"/>
                <a:ext cx="92400" cy="411825"/>
                <a:chOff x="2070100" y="2563700"/>
                <a:chExt cx="92400" cy="411825"/>
              </a:xfrm>
            </p:grpSpPr>
            <p:cxnSp>
              <p:nvCxnSpPr>
                <p:cNvPr id="3817" name="Google Shape;3817;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18" name="Google Shape;3818;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9" name="Google Shape;3819;p53"/>
            <p:cNvGrpSpPr/>
            <p:nvPr/>
          </p:nvGrpSpPr>
          <p:grpSpPr>
            <a:xfrm>
              <a:off x="3290132" y="1047018"/>
              <a:ext cx="1297929" cy="223003"/>
              <a:chOff x="6760035" y="3079467"/>
              <a:chExt cx="2396914" cy="411825"/>
            </a:xfrm>
          </p:grpSpPr>
          <p:sp>
            <p:nvSpPr>
              <p:cNvPr id="3820" name="Google Shape;3820;p5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1" name="Google Shape;3821;p53"/>
              <p:cNvGrpSpPr/>
              <p:nvPr/>
            </p:nvGrpSpPr>
            <p:grpSpPr>
              <a:xfrm rot="10800000">
                <a:off x="6760035" y="3079467"/>
                <a:ext cx="92400" cy="411825"/>
                <a:chOff x="2070100" y="2563700"/>
                <a:chExt cx="92400" cy="411825"/>
              </a:xfrm>
            </p:grpSpPr>
            <p:cxnSp>
              <p:nvCxnSpPr>
                <p:cNvPr id="3822" name="Google Shape;3822;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23" name="Google Shape;3823;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24" name="Google Shape;3824;p53"/>
          <p:cNvGrpSpPr/>
          <p:nvPr/>
        </p:nvGrpSpPr>
        <p:grpSpPr>
          <a:xfrm>
            <a:off x="2147036" y="3575105"/>
            <a:ext cx="1086701" cy="799429"/>
            <a:chOff x="2183288" y="3555572"/>
            <a:chExt cx="1136241" cy="835873"/>
          </a:xfrm>
        </p:grpSpPr>
        <p:sp>
          <p:nvSpPr>
            <p:cNvPr id="3825" name="Google Shape;3825;p5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6" name="Google Shape;3826;p53"/>
            <p:cNvGrpSpPr/>
            <p:nvPr/>
          </p:nvGrpSpPr>
          <p:grpSpPr>
            <a:xfrm>
              <a:off x="2205895" y="3637269"/>
              <a:ext cx="1089848" cy="724993"/>
              <a:chOff x="2205895" y="3637269"/>
              <a:chExt cx="1089848" cy="724993"/>
            </a:xfrm>
          </p:grpSpPr>
          <p:sp>
            <p:nvSpPr>
              <p:cNvPr id="3827" name="Google Shape;3827;p5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3" name="Google Shape;3833;p5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34" name="Google Shape;3834;p5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35" name="Google Shape;3835;p53"/>
            <p:cNvGrpSpPr/>
            <p:nvPr/>
          </p:nvGrpSpPr>
          <p:grpSpPr>
            <a:xfrm>
              <a:off x="3173850" y="3779426"/>
              <a:ext cx="145679" cy="70048"/>
              <a:chOff x="3173850" y="3779426"/>
              <a:chExt cx="145679" cy="70048"/>
            </a:xfrm>
          </p:grpSpPr>
          <p:cxnSp>
            <p:nvCxnSpPr>
              <p:cNvPr id="3836" name="Google Shape;3836;p5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837" name="Google Shape;3837;p5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53"/>
            <p:cNvGrpSpPr/>
            <p:nvPr/>
          </p:nvGrpSpPr>
          <p:grpSpPr>
            <a:xfrm>
              <a:off x="2183288" y="4139483"/>
              <a:ext cx="145133" cy="70048"/>
              <a:chOff x="2183288" y="4139483"/>
              <a:chExt cx="145133" cy="70048"/>
            </a:xfrm>
          </p:grpSpPr>
          <p:cxnSp>
            <p:nvCxnSpPr>
              <p:cNvPr id="3839" name="Google Shape;3839;p5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840" name="Google Shape;3840;p5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1" name="Google Shape;3841;p5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42" name="Google Shape;3842;p5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43" name="Google Shape;3843;p53"/>
            <p:cNvGrpSpPr/>
            <p:nvPr/>
          </p:nvGrpSpPr>
          <p:grpSpPr>
            <a:xfrm>
              <a:off x="2943836" y="4268886"/>
              <a:ext cx="60717" cy="122559"/>
              <a:chOff x="2943836" y="4268886"/>
              <a:chExt cx="60717" cy="122559"/>
            </a:xfrm>
          </p:grpSpPr>
          <p:sp>
            <p:nvSpPr>
              <p:cNvPr id="3844" name="Google Shape;3844;p5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45" name="Google Shape;3845;p5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846" name="Google Shape;3846;p53"/>
          <p:cNvGrpSpPr/>
          <p:nvPr/>
        </p:nvGrpSpPr>
        <p:grpSpPr>
          <a:xfrm>
            <a:off x="3409981" y="1496104"/>
            <a:ext cx="1675870" cy="758251"/>
            <a:chOff x="3530532" y="1496185"/>
            <a:chExt cx="1562000" cy="706730"/>
          </a:xfrm>
        </p:grpSpPr>
        <p:cxnSp>
          <p:nvCxnSpPr>
            <p:cNvPr id="3847" name="Google Shape;3847;p5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848" name="Google Shape;3848;p53"/>
            <p:cNvGrpSpPr/>
            <p:nvPr/>
          </p:nvGrpSpPr>
          <p:grpSpPr>
            <a:xfrm>
              <a:off x="3530532" y="1496185"/>
              <a:ext cx="323430" cy="463587"/>
              <a:chOff x="3530532" y="1496185"/>
              <a:chExt cx="323430" cy="463587"/>
            </a:xfrm>
          </p:grpSpPr>
          <p:grpSp>
            <p:nvGrpSpPr>
              <p:cNvPr id="3849" name="Google Shape;3849;p53"/>
              <p:cNvGrpSpPr/>
              <p:nvPr/>
            </p:nvGrpSpPr>
            <p:grpSpPr>
              <a:xfrm>
                <a:off x="3567462" y="1496185"/>
                <a:ext cx="286500" cy="361376"/>
                <a:chOff x="3567462" y="1496185"/>
                <a:chExt cx="286500" cy="361376"/>
              </a:xfrm>
            </p:grpSpPr>
            <p:cxnSp>
              <p:nvCxnSpPr>
                <p:cNvPr id="3850" name="Google Shape;3850;p5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851" name="Google Shape;3851;p5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2" name="Google Shape;3852;p5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53"/>
            <p:cNvGrpSpPr/>
            <p:nvPr/>
          </p:nvGrpSpPr>
          <p:grpSpPr>
            <a:xfrm>
              <a:off x="3891569" y="1779209"/>
              <a:ext cx="323945" cy="423706"/>
              <a:chOff x="3891569" y="1779209"/>
              <a:chExt cx="323945" cy="423706"/>
            </a:xfrm>
          </p:grpSpPr>
          <p:grpSp>
            <p:nvGrpSpPr>
              <p:cNvPr id="3854" name="Google Shape;3854;p53"/>
              <p:cNvGrpSpPr/>
              <p:nvPr/>
            </p:nvGrpSpPr>
            <p:grpSpPr>
              <a:xfrm>
                <a:off x="3929014" y="1881638"/>
                <a:ext cx="286500" cy="321278"/>
                <a:chOff x="3929014" y="1881638"/>
                <a:chExt cx="286500" cy="321278"/>
              </a:xfrm>
            </p:grpSpPr>
            <p:cxnSp>
              <p:nvCxnSpPr>
                <p:cNvPr id="3855" name="Google Shape;3855;p5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856" name="Google Shape;3856;p5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7" name="Google Shape;3857;p5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8" name="Google Shape;3858;p53"/>
            <p:cNvGrpSpPr/>
            <p:nvPr/>
          </p:nvGrpSpPr>
          <p:grpSpPr>
            <a:xfrm>
              <a:off x="4252606" y="1496185"/>
              <a:ext cx="324721" cy="463587"/>
              <a:chOff x="4252606" y="1496185"/>
              <a:chExt cx="324721" cy="463587"/>
            </a:xfrm>
          </p:grpSpPr>
          <p:grpSp>
            <p:nvGrpSpPr>
              <p:cNvPr id="3859" name="Google Shape;3859;p53"/>
              <p:cNvGrpSpPr/>
              <p:nvPr/>
            </p:nvGrpSpPr>
            <p:grpSpPr>
              <a:xfrm>
                <a:off x="4290828" y="1496185"/>
                <a:ext cx="286500" cy="361376"/>
                <a:chOff x="4290828" y="1496185"/>
                <a:chExt cx="286500" cy="361376"/>
              </a:xfrm>
            </p:grpSpPr>
            <p:cxnSp>
              <p:nvCxnSpPr>
                <p:cNvPr id="3860" name="Google Shape;3860;p5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861" name="Google Shape;3861;p5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2" name="Google Shape;3862;p5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3" name="Google Shape;3863;p53"/>
            <p:cNvGrpSpPr/>
            <p:nvPr/>
          </p:nvGrpSpPr>
          <p:grpSpPr>
            <a:xfrm>
              <a:off x="4613643" y="1763716"/>
              <a:ext cx="325308" cy="439200"/>
              <a:chOff x="4613643" y="1763716"/>
              <a:chExt cx="325308" cy="439200"/>
            </a:xfrm>
          </p:grpSpPr>
          <p:grpSp>
            <p:nvGrpSpPr>
              <p:cNvPr id="3864" name="Google Shape;3864;p53"/>
              <p:cNvGrpSpPr/>
              <p:nvPr/>
            </p:nvGrpSpPr>
            <p:grpSpPr>
              <a:xfrm>
                <a:off x="4652451" y="1879538"/>
                <a:ext cx="286500" cy="323378"/>
                <a:chOff x="4652451" y="1879538"/>
                <a:chExt cx="286500" cy="323378"/>
              </a:xfrm>
            </p:grpSpPr>
            <p:cxnSp>
              <p:nvCxnSpPr>
                <p:cNvPr id="3865" name="Google Shape;3865;p5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866" name="Google Shape;3866;p5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7" name="Google Shape;3867;p5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8" name="Google Shape;3868;p53"/>
          <p:cNvGrpSpPr/>
          <p:nvPr/>
        </p:nvGrpSpPr>
        <p:grpSpPr>
          <a:xfrm>
            <a:off x="3421841" y="2349730"/>
            <a:ext cx="1652173" cy="391517"/>
            <a:chOff x="3512551" y="2358270"/>
            <a:chExt cx="1597383" cy="378533"/>
          </a:xfrm>
        </p:grpSpPr>
        <p:cxnSp>
          <p:nvCxnSpPr>
            <p:cNvPr id="3869" name="Google Shape;3869;p53"/>
            <p:cNvCxnSpPr>
              <a:stCxn id="3870" idx="6"/>
              <a:endCxn id="3871"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872" name="Google Shape;3872;p53"/>
            <p:cNvGrpSpPr/>
            <p:nvPr/>
          </p:nvGrpSpPr>
          <p:grpSpPr>
            <a:xfrm>
              <a:off x="3512551" y="2358270"/>
              <a:ext cx="225647" cy="307714"/>
              <a:chOff x="2182679" y="2004714"/>
              <a:chExt cx="792300" cy="1080458"/>
            </a:xfrm>
          </p:grpSpPr>
          <p:cxnSp>
            <p:nvCxnSpPr>
              <p:cNvPr id="3873" name="Google Shape;3873;p53"/>
              <p:cNvCxnSpPr>
                <a:stCxn id="3874"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70" name="Google Shape;3870;p5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5" name="Google Shape;3875;p53"/>
            <p:cNvGrpSpPr/>
            <p:nvPr/>
          </p:nvGrpSpPr>
          <p:grpSpPr>
            <a:xfrm>
              <a:off x="3969644" y="2440153"/>
              <a:ext cx="225853" cy="296651"/>
              <a:chOff x="3775710" y="1729289"/>
              <a:chExt cx="136500" cy="179289"/>
            </a:xfrm>
          </p:grpSpPr>
          <p:cxnSp>
            <p:nvCxnSpPr>
              <p:cNvPr id="3876" name="Google Shape;3876;p5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877" name="Google Shape;3877;p5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53"/>
            <p:cNvGrpSpPr/>
            <p:nvPr/>
          </p:nvGrpSpPr>
          <p:grpSpPr>
            <a:xfrm>
              <a:off x="4427051" y="2358270"/>
              <a:ext cx="225647" cy="307714"/>
              <a:chOff x="5393704" y="2004714"/>
              <a:chExt cx="792300" cy="1080458"/>
            </a:xfrm>
          </p:grpSpPr>
          <p:cxnSp>
            <p:nvCxnSpPr>
              <p:cNvPr id="3880" name="Google Shape;3880;p53"/>
              <p:cNvCxnSpPr>
                <a:stCxn id="3881"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82" name="Google Shape;3882;p5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53"/>
            <p:cNvGrpSpPr/>
            <p:nvPr/>
          </p:nvGrpSpPr>
          <p:grpSpPr>
            <a:xfrm>
              <a:off x="4884287" y="2440252"/>
              <a:ext cx="225647" cy="296532"/>
              <a:chOff x="6999166" y="2292572"/>
              <a:chExt cx="792300" cy="1041192"/>
            </a:xfrm>
          </p:grpSpPr>
          <p:cxnSp>
            <p:nvCxnSpPr>
              <p:cNvPr id="3884" name="Google Shape;3884;p5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871" name="Google Shape;3871;p5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6" name="Google Shape;3886;p53"/>
          <p:cNvGrpSpPr/>
          <p:nvPr/>
        </p:nvGrpSpPr>
        <p:grpSpPr>
          <a:xfrm>
            <a:off x="6842649" y="1185930"/>
            <a:ext cx="1581844" cy="732818"/>
            <a:chOff x="634175" y="2986275"/>
            <a:chExt cx="3147949" cy="1458344"/>
          </a:xfrm>
        </p:grpSpPr>
        <p:cxnSp>
          <p:nvCxnSpPr>
            <p:cNvPr id="3887" name="Google Shape;3887;p53"/>
            <p:cNvCxnSpPr>
              <a:stCxn id="3888" idx="4"/>
              <a:endCxn id="3889"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890" name="Google Shape;3890;p53"/>
            <p:cNvCxnSpPr>
              <a:stCxn id="3889" idx="0"/>
              <a:endCxn id="3891"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92" name="Google Shape;3892;p53"/>
            <p:cNvCxnSpPr>
              <a:stCxn id="3891" idx="4"/>
              <a:endCxn id="3893"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94" name="Google Shape;3894;p53"/>
            <p:cNvCxnSpPr>
              <a:stCxn id="3893" idx="0"/>
              <a:endCxn id="3895"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895" name="Google Shape;3895;p5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91" name="Google Shape;3891;p5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88" name="Google Shape;3888;p5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93" name="Google Shape;3893;p5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89" name="Google Shape;3889;p5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896" name="Google Shape;3896;p53"/>
          <p:cNvGrpSpPr/>
          <p:nvPr/>
        </p:nvGrpSpPr>
        <p:grpSpPr>
          <a:xfrm>
            <a:off x="3410364" y="2880240"/>
            <a:ext cx="1675128" cy="313674"/>
            <a:chOff x="998425" y="1182125"/>
            <a:chExt cx="1065400" cy="199500"/>
          </a:xfrm>
        </p:grpSpPr>
        <p:sp>
          <p:nvSpPr>
            <p:cNvPr id="3897" name="Google Shape;3897;p5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53"/>
          <p:cNvGrpSpPr/>
          <p:nvPr/>
        </p:nvGrpSpPr>
        <p:grpSpPr>
          <a:xfrm>
            <a:off x="3410363" y="3836206"/>
            <a:ext cx="1675129" cy="525345"/>
            <a:chOff x="5194708" y="3484366"/>
            <a:chExt cx="3148148" cy="987304"/>
          </a:xfrm>
        </p:grpSpPr>
        <p:grpSp>
          <p:nvGrpSpPr>
            <p:cNvPr id="3903" name="Google Shape;3903;p53"/>
            <p:cNvGrpSpPr/>
            <p:nvPr/>
          </p:nvGrpSpPr>
          <p:grpSpPr>
            <a:xfrm>
              <a:off x="7531521" y="3484366"/>
              <a:ext cx="811335" cy="987304"/>
              <a:chOff x="3379425" y="1617275"/>
              <a:chExt cx="1090650" cy="1327200"/>
            </a:xfrm>
          </p:grpSpPr>
          <p:sp>
            <p:nvSpPr>
              <p:cNvPr id="3904" name="Google Shape;3904;p5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53"/>
            <p:cNvGrpSpPr/>
            <p:nvPr/>
          </p:nvGrpSpPr>
          <p:grpSpPr>
            <a:xfrm>
              <a:off x="6752546" y="3484366"/>
              <a:ext cx="811428" cy="987304"/>
              <a:chOff x="2332275" y="1617275"/>
              <a:chExt cx="1090775" cy="1327200"/>
            </a:xfrm>
          </p:grpSpPr>
          <p:sp>
            <p:nvSpPr>
              <p:cNvPr id="3908" name="Google Shape;3908;p5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53"/>
            <p:cNvGrpSpPr/>
            <p:nvPr/>
          </p:nvGrpSpPr>
          <p:grpSpPr>
            <a:xfrm>
              <a:off x="5973664" y="3484366"/>
              <a:ext cx="811335" cy="987304"/>
              <a:chOff x="1285250" y="1617275"/>
              <a:chExt cx="1090650" cy="1327200"/>
            </a:xfrm>
          </p:grpSpPr>
          <p:sp>
            <p:nvSpPr>
              <p:cNvPr id="3912" name="Google Shape;3912;p5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5" name="Google Shape;3915;p53"/>
            <p:cNvGrpSpPr/>
            <p:nvPr/>
          </p:nvGrpSpPr>
          <p:grpSpPr>
            <a:xfrm>
              <a:off x="5194708" y="3484366"/>
              <a:ext cx="811409" cy="987304"/>
              <a:chOff x="238125" y="1617275"/>
              <a:chExt cx="1090750" cy="1327200"/>
            </a:xfrm>
          </p:grpSpPr>
          <p:sp>
            <p:nvSpPr>
              <p:cNvPr id="3916" name="Google Shape;3916;p5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9" name="Google Shape;3919;p53"/>
          <p:cNvGrpSpPr/>
          <p:nvPr/>
        </p:nvGrpSpPr>
        <p:grpSpPr>
          <a:xfrm>
            <a:off x="6844048" y="2482095"/>
            <a:ext cx="1579046" cy="522230"/>
            <a:chOff x="6853641" y="2534077"/>
            <a:chExt cx="1515545" cy="501229"/>
          </a:xfrm>
        </p:grpSpPr>
        <p:grpSp>
          <p:nvGrpSpPr>
            <p:cNvPr id="3920" name="Google Shape;3920;p53"/>
            <p:cNvGrpSpPr/>
            <p:nvPr/>
          </p:nvGrpSpPr>
          <p:grpSpPr>
            <a:xfrm>
              <a:off x="6853641" y="2618923"/>
              <a:ext cx="1515545" cy="324556"/>
              <a:chOff x="6853641" y="2618923"/>
              <a:chExt cx="1515545" cy="324556"/>
            </a:xfrm>
          </p:grpSpPr>
          <p:sp>
            <p:nvSpPr>
              <p:cNvPr id="3921" name="Google Shape;3921;p5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6" name="Google Shape;3926;p5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1" name="Google Shape;3931;p53"/>
          <p:cNvGrpSpPr/>
          <p:nvPr/>
        </p:nvGrpSpPr>
        <p:grpSpPr>
          <a:xfrm>
            <a:off x="3438940" y="3357136"/>
            <a:ext cx="1617976" cy="346616"/>
            <a:chOff x="1808063" y="4294338"/>
            <a:chExt cx="3370782" cy="721817"/>
          </a:xfrm>
        </p:grpSpPr>
        <p:sp>
          <p:nvSpPr>
            <p:cNvPr id="3932" name="Google Shape;3932;p5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2" name="Google Shape;3942;p53"/>
          <p:cNvGrpSpPr/>
          <p:nvPr/>
        </p:nvGrpSpPr>
        <p:grpSpPr>
          <a:xfrm>
            <a:off x="5264936" y="4023886"/>
            <a:ext cx="1417067" cy="350605"/>
            <a:chOff x="4234950" y="2101012"/>
            <a:chExt cx="4219974" cy="1044090"/>
          </a:xfrm>
        </p:grpSpPr>
        <p:sp>
          <p:nvSpPr>
            <p:cNvPr id="3943" name="Google Shape;3943;p5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9" name="Google Shape;3959;p53"/>
          <p:cNvGrpSpPr/>
          <p:nvPr/>
        </p:nvGrpSpPr>
        <p:grpSpPr>
          <a:xfrm>
            <a:off x="6840408" y="2014643"/>
            <a:ext cx="1586327" cy="371557"/>
            <a:chOff x="1247650" y="2075423"/>
            <a:chExt cx="6648477" cy="1557238"/>
          </a:xfrm>
        </p:grpSpPr>
        <p:sp>
          <p:nvSpPr>
            <p:cNvPr id="3960" name="Google Shape;3960;p5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6" name="Google Shape;3966;p53"/>
          <p:cNvGrpSpPr/>
          <p:nvPr/>
        </p:nvGrpSpPr>
        <p:grpSpPr>
          <a:xfrm>
            <a:off x="5271678" y="1167833"/>
            <a:ext cx="1415601" cy="1648533"/>
            <a:chOff x="1839112" y="2209163"/>
            <a:chExt cx="1918159" cy="2233784"/>
          </a:xfrm>
        </p:grpSpPr>
        <p:sp>
          <p:nvSpPr>
            <p:cNvPr id="3967" name="Google Shape;3967;p5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70" name="Google Shape;3970;p53"/>
            <p:cNvCxnSpPr>
              <a:stCxn id="3967" idx="6"/>
              <a:endCxn id="3968"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71" name="Google Shape;3971;p53"/>
            <p:cNvCxnSpPr>
              <a:stCxn id="3968" idx="4"/>
              <a:endCxn id="3972"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973" name="Google Shape;3973;p53"/>
            <p:cNvCxnSpPr>
              <a:stCxn id="3972" idx="6"/>
              <a:endCxn id="3969"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74" name="Google Shape;3974;p53"/>
            <p:cNvCxnSpPr>
              <a:stCxn id="3969" idx="4"/>
              <a:endCxn id="3975"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972" name="Google Shape;3972;p5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77" name="Google Shape;3977;p53"/>
            <p:cNvCxnSpPr>
              <a:endCxn id="3976"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978" name="Google Shape;3978;p53"/>
          <p:cNvGrpSpPr/>
          <p:nvPr/>
        </p:nvGrpSpPr>
        <p:grpSpPr>
          <a:xfrm>
            <a:off x="3428944" y="1185917"/>
            <a:ext cx="1637968" cy="154942"/>
            <a:chOff x="238125" y="2506075"/>
            <a:chExt cx="7115411" cy="673075"/>
          </a:xfrm>
        </p:grpSpPr>
        <p:sp>
          <p:nvSpPr>
            <p:cNvPr id="3979" name="Google Shape;3979;p5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53"/>
          <p:cNvGrpSpPr/>
          <p:nvPr/>
        </p:nvGrpSpPr>
        <p:grpSpPr>
          <a:xfrm>
            <a:off x="1969680" y="1500635"/>
            <a:ext cx="1262932" cy="785408"/>
            <a:chOff x="548861" y="389676"/>
            <a:chExt cx="3843371" cy="2390163"/>
          </a:xfrm>
        </p:grpSpPr>
        <p:cxnSp>
          <p:nvCxnSpPr>
            <p:cNvPr id="3985" name="Google Shape;3985;p5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86" name="Google Shape;3986;p5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87" name="Google Shape;3987;p5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88" name="Google Shape;3988;p5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989" name="Google Shape;3989;p5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990" name="Google Shape;3990;p5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91" name="Google Shape;3991;p5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992" name="Google Shape;3992;p5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8" name="Google Shape;3998;p53"/>
          <p:cNvGrpSpPr/>
          <p:nvPr/>
        </p:nvGrpSpPr>
        <p:grpSpPr>
          <a:xfrm>
            <a:off x="757812" y="2607512"/>
            <a:ext cx="1412054" cy="633562"/>
            <a:chOff x="1187400" y="2529299"/>
            <a:chExt cx="6769193" cy="2241903"/>
          </a:xfrm>
        </p:grpSpPr>
        <p:sp>
          <p:nvSpPr>
            <p:cNvPr id="3999" name="Google Shape;3999;p5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000" name="Google Shape;4000;p5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1" name="Google Shape;4001;p5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2" name="Google Shape;4002;p5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3" name="Google Shape;4003;p5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4" name="Google Shape;4004;p5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5" name="Google Shape;4005;p5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006" name="Google Shape;4006;p53"/>
            <p:cNvCxnSpPr>
              <a:stCxn id="3999" idx="2"/>
              <a:endCxn id="4000"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07" name="Google Shape;4007;p53"/>
            <p:cNvCxnSpPr>
              <a:stCxn id="4001" idx="0"/>
              <a:endCxn id="3999"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08" name="Google Shape;4008;p53"/>
            <p:cNvCxnSpPr>
              <a:stCxn id="4001" idx="2"/>
              <a:endCxn id="4003"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09" name="Google Shape;4009;p53"/>
            <p:cNvCxnSpPr>
              <a:stCxn id="4002" idx="0"/>
              <a:endCxn id="4001"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10" name="Google Shape;4010;p53"/>
            <p:cNvCxnSpPr>
              <a:stCxn id="4000" idx="2"/>
              <a:endCxn id="4005"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11" name="Google Shape;4011;p53"/>
            <p:cNvCxnSpPr>
              <a:stCxn id="4004" idx="0"/>
              <a:endCxn id="4000"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012" name="Google Shape;4012;p53"/>
          <p:cNvGrpSpPr/>
          <p:nvPr/>
        </p:nvGrpSpPr>
        <p:grpSpPr>
          <a:xfrm>
            <a:off x="6844058" y="3100221"/>
            <a:ext cx="1579035" cy="540873"/>
            <a:chOff x="6895650" y="3126697"/>
            <a:chExt cx="1436662" cy="492105"/>
          </a:xfrm>
        </p:grpSpPr>
        <p:sp>
          <p:nvSpPr>
            <p:cNvPr id="4013" name="Google Shape;4013;p5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8" name="Google Shape;4018;p53"/>
            <p:cNvGrpSpPr/>
            <p:nvPr/>
          </p:nvGrpSpPr>
          <p:grpSpPr>
            <a:xfrm>
              <a:off x="6995957" y="3335810"/>
              <a:ext cx="1230393" cy="71754"/>
              <a:chOff x="6995957" y="3287964"/>
              <a:chExt cx="1230393" cy="71754"/>
            </a:xfrm>
          </p:grpSpPr>
          <p:sp>
            <p:nvSpPr>
              <p:cNvPr id="4019" name="Google Shape;4019;p5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4" name="Google Shape;4024;p53"/>
          <p:cNvGrpSpPr/>
          <p:nvPr/>
        </p:nvGrpSpPr>
        <p:grpSpPr>
          <a:xfrm>
            <a:off x="6842640" y="3736984"/>
            <a:ext cx="1581862" cy="650625"/>
            <a:chOff x="6777990" y="3710194"/>
            <a:chExt cx="1646915" cy="677382"/>
          </a:xfrm>
        </p:grpSpPr>
        <p:grpSp>
          <p:nvGrpSpPr>
            <p:cNvPr id="4025" name="Google Shape;4025;p53"/>
            <p:cNvGrpSpPr/>
            <p:nvPr/>
          </p:nvGrpSpPr>
          <p:grpSpPr>
            <a:xfrm>
              <a:off x="6777990" y="3874492"/>
              <a:ext cx="411129" cy="513083"/>
              <a:chOff x="6777990" y="3874492"/>
              <a:chExt cx="411129" cy="513083"/>
            </a:xfrm>
          </p:grpSpPr>
          <p:cxnSp>
            <p:nvCxnSpPr>
              <p:cNvPr id="4026" name="Google Shape;4026;p5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27" name="Google Shape;4027;p5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53"/>
            <p:cNvGrpSpPr/>
            <p:nvPr/>
          </p:nvGrpSpPr>
          <p:grpSpPr>
            <a:xfrm>
              <a:off x="7188425" y="3710194"/>
              <a:ext cx="411123" cy="520535"/>
              <a:chOff x="7188425" y="3710194"/>
              <a:chExt cx="411123" cy="520535"/>
            </a:xfrm>
          </p:grpSpPr>
          <p:cxnSp>
            <p:nvCxnSpPr>
              <p:cNvPr id="4029" name="Google Shape;4029;p5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30" name="Google Shape;4030;p5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53"/>
            <p:cNvGrpSpPr/>
            <p:nvPr/>
          </p:nvGrpSpPr>
          <p:grpSpPr>
            <a:xfrm>
              <a:off x="7603341" y="3874492"/>
              <a:ext cx="411474" cy="513083"/>
              <a:chOff x="7603341" y="3874492"/>
              <a:chExt cx="411474" cy="513083"/>
            </a:xfrm>
          </p:grpSpPr>
          <p:cxnSp>
            <p:nvCxnSpPr>
              <p:cNvPr id="4032" name="Google Shape;4032;p5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33" name="Google Shape;4033;p5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53"/>
            <p:cNvGrpSpPr/>
            <p:nvPr/>
          </p:nvGrpSpPr>
          <p:grpSpPr>
            <a:xfrm>
              <a:off x="8013776" y="3722847"/>
              <a:ext cx="411129" cy="507881"/>
              <a:chOff x="8013776" y="3722847"/>
              <a:chExt cx="411129" cy="507881"/>
            </a:xfrm>
          </p:grpSpPr>
          <p:cxnSp>
            <p:nvCxnSpPr>
              <p:cNvPr id="4035" name="Google Shape;4035;p5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036" name="Google Shape;4036;p5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7" name="Google Shape;4037;p53"/>
          <p:cNvGrpSpPr/>
          <p:nvPr/>
        </p:nvGrpSpPr>
        <p:grpSpPr>
          <a:xfrm>
            <a:off x="5262155" y="2909824"/>
            <a:ext cx="1421889" cy="1020603"/>
            <a:chOff x="5190863" y="2824811"/>
            <a:chExt cx="1544860" cy="1108869"/>
          </a:xfrm>
        </p:grpSpPr>
        <p:grpSp>
          <p:nvGrpSpPr>
            <p:cNvPr id="4038" name="Google Shape;4038;p53"/>
            <p:cNvGrpSpPr/>
            <p:nvPr/>
          </p:nvGrpSpPr>
          <p:grpSpPr>
            <a:xfrm>
              <a:off x="5938695" y="3176919"/>
              <a:ext cx="685761" cy="404739"/>
              <a:chOff x="5938695" y="3176919"/>
              <a:chExt cx="685761" cy="404739"/>
            </a:xfrm>
          </p:grpSpPr>
          <p:grpSp>
            <p:nvGrpSpPr>
              <p:cNvPr id="4039" name="Google Shape;4039;p53"/>
              <p:cNvGrpSpPr/>
              <p:nvPr/>
            </p:nvGrpSpPr>
            <p:grpSpPr>
              <a:xfrm>
                <a:off x="5938695" y="3176919"/>
                <a:ext cx="685761" cy="404739"/>
                <a:chOff x="5938695" y="3176919"/>
                <a:chExt cx="685761" cy="404739"/>
              </a:xfrm>
            </p:grpSpPr>
            <p:sp>
              <p:nvSpPr>
                <p:cNvPr id="4040" name="Google Shape;4040;p5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2" name="Google Shape;4042;p5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53"/>
            <p:cNvGrpSpPr/>
            <p:nvPr/>
          </p:nvGrpSpPr>
          <p:grpSpPr>
            <a:xfrm>
              <a:off x="5305233" y="3176835"/>
              <a:ext cx="685971" cy="404655"/>
              <a:chOff x="5305233" y="3176835"/>
              <a:chExt cx="685971" cy="404655"/>
            </a:xfrm>
          </p:grpSpPr>
          <p:grpSp>
            <p:nvGrpSpPr>
              <p:cNvPr id="4044" name="Google Shape;4044;p53"/>
              <p:cNvGrpSpPr/>
              <p:nvPr/>
            </p:nvGrpSpPr>
            <p:grpSpPr>
              <a:xfrm>
                <a:off x="5305233" y="3176835"/>
                <a:ext cx="685971" cy="404655"/>
                <a:chOff x="5305233" y="3176835"/>
                <a:chExt cx="685971" cy="404655"/>
              </a:xfrm>
            </p:grpSpPr>
            <p:sp>
              <p:nvSpPr>
                <p:cNvPr id="4045" name="Google Shape;4045;p5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7" name="Google Shape;4047;p5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8" name="Google Shape;4048;p5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9" name="Google Shape;4049;p53"/>
            <p:cNvGrpSpPr/>
            <p:nvPr/>
          </p:nvGrpSpPr>
          <p:grpSpPr>
            <a:xfrm>
              <a:off x="5657361" y="2824811"/>
              <a:ext cx="1078361" cy="404655"/>
              <a:chOff x="5657361" y="2824811"/>
              <a:chExt cx="1078361" cy="404655"/>
            </a:xfrm>
          </p:grpSpPr>
          <p:grpSp>
            <p:nvGrpSpPr>
              <p:cNvPr id="4050" name="Google Shape;4050;p53"/>
              <p:cNvGrpSpPr/>
              <p:nvPr/>
            </p:nvGrpSpPr>
            <p:grpSpPr>
              <a:xfrm>
                <a:off x="5657361" y="2824811"/>
                <a:ext cx="1078361" cy="404655"/>
                <a:chOff x="5657361" y="2824811"/>
                <a:chExt cx="1078361" cy="404655"/>
              </a:xfrm>
            </p:grpSpPr>
            <p:grpSp>
              <p:nvGrpSpPr>
                <p:cNvPr id="4051" name="Google Shape;4051;p53"/>
                <p:cNvGrpSpPr/>
                <p:nvPr/>
              </p:nvGrpSpPr>
              <p:grpSpPr>
                <a:xfrm>
                  <a:off x="5938485" y="2824811"/>
                  <a:ext cx="797237" cy="404655"/>
                  <a:chOff x="5938485" y="2824811"/>
                  <a:chExt cx="797237" cy="404655"/>
                </a:xfrm>
              </p:grpSpPr>
              <p:sp>
                <p:nvSpPr>
                  <p:cNvPr id="4052" name="Google Shape;4052;p5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4" name="Google Shape;4054;p5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5" name="Google Shape;4055;p5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53"/>
            <p:cNvGrpSpPr/>
            <p:nvPr/>
          </p:nvGrpSpPr>
          <p:grpSpPr>
            <a:xfrm>
              <a:off x="5190863" y="3528942"/>
              <a:ext cx="1078026" cy="404739"/>
              <a:chOff x="5190863" y="3528942"/>
              <a:chExt cx="1078026" cy="404739"/>
            </a:xfrm>
          </p:grpSpPr>
          <p:sp>
            <p:nvSpPr>
              <p:cNvPr id="4057" name="Google Shape;4057;p5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8" name="Google Shape;4058;p53"/>
              <p:cNvGrpSpPr/>
              <p:nvPr/>
            </p:nvGrpSpPr>
            <p:grpSpPr>
              <a:xfrm>
                <a:off x="5190863" y="3528942"/>
                <a:ext cx="1078026" cy="404739"/>
                <a:chOff x="5190863" y="3528942"/>
                <a:chExt cx="1078026" cy="404739"/>
              </a:xfrm>
            </p:grpSpPr>
            <p:sp>
              <p:nvSpPr>
                <p:cNvPr id="4059" name="Google Shape;4059;p5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61" name="Google Shape;4061;p53"/>
          <p:cNvGrpSpPr/>
          <p:nvPr/>
        </p:nvGrpSpPr>
        <p:grpSpPr>
          <a:xfrm>
            <a:off x="728162" y="1474292"/>
            <a:ext cx="1086719" cy="879487"/>
            <a:chOff x="803162" y="1474292"/>
            <a:chExt cx="1086719" cy="879487"/>
          </a:xfrm>
        </p:grpSpPr>
        <p:grpSp>
          <p:nvGrpSpPr>
            <p:cNvPr id="4062" name="Google Shape;4062;p53"/>
            <p:cNvGrpSpPr/>
            <p:nvPr/>
          </p:nvGrpSpPr>
          <p:grpSpPr>
            <a:xfrm>
              <a:off x="803162" y="1625948"/>
              <a:ext cx="445856" cy="576579"/>
              <a:chOff x="803162" y="1625948"/>
              <a:chExt cx="445856" cy="576579"/>
            </a:xfrm>
          </p:grpSpPr>
          <p:sp>
            <p:nvSpPr>
              <p:cNvPr id="4063" name="Google Shape;4063;p5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4" name="Google Shape;4064;p53"/>
              <p:cNvGrpSpPr/>
              <p:nvPr/>
            </p:nvGrpSpPr>
            <p:grpSpPr>
              <a:xfrm>
                <a:off x="1056023" y="1625948"/>
                <a:ext cx="192995" cy="576579"/>
                <a:chOff x="1056023" y="1625948"/>
                <a:chExt cx="192995" cy="576579"/>
              </a:xfrm>
            </p:grpSpPr>
            <p:sp>
              <p:nvSpPr>
                <p:cNvPr id="4065" name="Google Shape;4065;p5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0" name="Google Shape;4070;p53"/>
            <p:cNvGrpSpPr/>
            <p:nvPr/>
          </p:nvGrpSpPr>
          <p:grpSpPr>
            <a:xfrm>
              <a:off x="1371406" y="1474292"/>
              <a:ext cx="518475" cy="879487"/>
              <a:chOff x="1398231" y="1474292"/>
              <a:chExt cx="518475" cy="879487"/>
            </a:xfrm>
          </p:grpSpPr>
          <p:grpSp>
            <p:nvGrpSpPr>
              <p:cNvPr id="4071" name="Google Shape;4071;p53"/>
              <p:cNvGrpSpPr/>
              <p:nvPr/>
            </p:nvGrpSpPr>
            <p:grpSpPr>
              <a:xfrm>
                <a:off x="1398231" y="1474292"/>
                <a:ext cx="518475" cy="341643"/>
                <a:chOff x="1398231" y="1474292"/>
                <a:chExt cx="518475" cy="341643"/>
              </a:xfrm>
            </p:grpSpPr>
            <p:sp>
              <p:nvSpPr>
                <p:cNvPr id="4072" name="Google Shape;4072;p5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3" name="Google Shape;4073;p53"/>
                <p:cNvGrpSpPr/>
                <p:nvPr/>
              </p:nvGrpSpPr>
              <p:grpSpPr>
                <a:xfrm>
                  <a:off x="1616453" y="1474292"/>
                  <a:ext cx="300253" cy="341643"/>
                  <a:chOff x="1616453" y="1475379"/>
                  <a:chExt cx="300253" cy="341643"/>
                </a:xfrm>
              </p:grpSpPr>
              <p:sp>
                <p:nvSpPr>
                  <p:cNvPr id="4074" name="Google Shape;4074;p5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1" name="Google Shape;4081;p53"/>
                  <p:cNvGrpSpPr/>
                  <p:nvPr/>
                </p:nvGrpSpPr>
                <p:grpSpPr>
                  <a:xfrm>
                    <a:off x="1839639" y="1475379"/>
                    <a:ext cx="77067" cy="341643"/>
                    <a:chOff x="1839639" y="1475379"/>
                    <a:chExt cx="77067" cy="341643"/>
                  </a:xfrm>
                </p:grpSpPr>
                <p:sp>
                  <p:nvSpPr>
                    <p:cNvPr id="4082" name="Google Shape;4082;p5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84" name="Google Shape;4084;p53"/>
              <p:cNvGrpSpPr/>
              <p:nvPr/>
            </p:nvGrpSpPr>
            <p:grpSpPr>
              <a:xfrm>
                <a:off x="1398451" y="2012951"/>
                <a:ext cx="518255" cy="340828"/>
                <a:chOff x="1398451" y="2012951"/>
                <a:chExt cx="518255" cy="340828"/>
              </a:xfrm>
            </p:grpSpPr>
            <p:sp>
              <p:nvSpPr>
                <p:cNvPr id="4085" name="Google Shape;4085;p5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6" name="Google Shape;4086;p53"/>
                <p:cNvGrpSpPr/>
                <p:nvPr/>
              </p:nvGrpSpPr>
              <p:grpSpPr>
                <a:xfrm>
                  <a:off x="1616453" y="2012951"/>
                  <a:ext cx="300253" cy="340828"/>
                  <a:chOff x="1616453" y="2013538"/>
                  <a:chExt cx="300253" cy="340828"/>
                </a:xfrm>
              </p:grpSpPr>
              <p:sp>
                <p:nvSpPr>
                  <p:cNvPr id="4087" name="Google Shape;4087;p5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4" name="Google Shape;4094;p53"/>
                  <p:cNvGrpSpPr/>
                  <p:nvPr/>
                </p:nvGrpSpPr>
                <p:grpSpPr>
                  <a:xfrm>
                    <a:off x="1839639" y="2013538"/>
                    <a:ext cx="77067" cy="340828"/>
                    <a:chOff x="1839639" y="2013538"/>
                    <a:chExt cx="77067" cy="340828"/>
                  </a:xfrm>
                </p:grpSpPr>
                <p:sp>
                  <p:nvSpPr>
                    <p:cNvPr id="4095" name="Google Shape;4095;p5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097" name="Google Shape;4097;p53"/>
          <p:cNvGrpSpPr/>
          <p:nvPr/>
        </p:nvGrpSpPr>
        <p:grpSpPr>
          <a:xfrm>
            <a:off x="724986" y="3605478"/>
            <a:ext cx="1368681" cy="682918"/>
            <a:chOff x="724986" y="3605478"/>
            <a:chExt cx="1368681" cy="682918"/>
          </a:xfrm>
        </p:grpSpPr>
        <p:grpSp>
          <p:nvGrpSpPr>
            <p:cNvPr id="4098" name="Google Shape;4098;p53"/>
            <p:cNvGrpSpPr/>
            <p:nvPr/>
          </p:nvGrpSpPr>
          <p:grpSpPr>
            <a:xfrm>
              <a:off x="1289102" y="3823629"/>
              <a:ext cx="240442" cy="250435"/>
              <a:chOff x="-165066" y="3843615"/>
              <a:chExt cx="221259" cy="230455"/>
            </a:xfrm>
          </p:grpSpPr>
          <p:sp>
            <p:nvSpPr>
              <p:cNvPr id="4099" name="Google Shape;4099;p5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53"/>
            <p:cNvGrpSpPr/>
            <p:nvPr/>
          </p:nvGrpSpPr>
          <p:grpSpPr>
            <a:xfrm>
              <a:off x="724986" y="3605478"/>
              <a:ext cx="1368681" cy="682918"/>
              <a:chOff x="724986" y="3605478"/>
              <a:chExt cx="1368681" cy="682918"/>
            </a:xfrm>
          </p:grpSpPr>
          <p:grpSp>
            <p:nvGrpSpPr>
              <p:cNvPr id="4120" name="Google Shape;4120;p53"/>
              <p:cNvGrpSpPr/>
              <p:nvPr/>
            </p:nvGrpSpPr>
            <p:grpSpPr>
              <a:xfrm>
                <a:off x="1498221" y="4047614"/>
                <a:ext cx="529172" cy="240783"/>
                <a:chOff x="1498221" y="4047614"/>
                <a:chExt cx="529172" cy="240783"/>
              </a:xfrm>
            </p:grpSpPr>
            <p:grpSp>
              <p:nvGrpSpPr>
                <p:cNvPr id="4121" name="Google Shape;4121;p53"/>
                <p:cNvGrpSpPr/>
                <p:nvPr/>
              </p:nvGrpSpPr>
              <p:grpSpPr>
                <a:xfrm>
                  <a:off x="1826655" y="4224370"/>
                  <a:ext cx="200738" cy="25631"/>
                  <a:chOff x="1826655" y="4224370"/>
                  <a:chExt cx="200738" cy="25631"/>
                </a:xfrm>
              </p:grpSpPr>
              <p:sp>
                <p:nvSpPr>
                  <p:cNvPr id="4122" name="Google Shape;4122;p5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53"/>
                <p:cNvGrpSpPr/>
                <p:nvPr/>
              </p:nvGrpSpPr>
              <p:grpSpPr>
                <a:xfrm>
                  <a:off x="1498221" y="4047614"/>
                  <a:ext cx="328444" cy="240783"/>
                  <a:chOff x="1498221" y="4047614"/>
                  <a:chExt cx="328444" cy="240783"/>
                </a:xfrm>
              </p:grpSpPr>
              <p:sp>
                <p:nvSpPr>
                  <p:cNvPr id="4125" name="Google Shape;4125;p5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6" name="Google Shape;4126;p53"/>
                  <p:cNvGrpSpPr/>
                  <p:nvPr/>
                </p:nvGrpSpPr>
                <p:grpSpPr>
                  <a:xfrm>
                    <a:off x="1498221" y="4047614"/>
                    <a:ext cx="150566" cy="190416"/>
                    <a:chOff x="1498221" y="4047614"/>
                    <a:chExt cx="150566" cy="190416"/>
                  </a:xfrm>
                </p:grpSpPr>
                <p:sp>
                  <p:nvSpPr>
                    <p:cNvPr id="4127" name="Google Shape;4127;p5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29" name="Google Shape;4129;p53"/>
              <p:cNvGrpSpPr/>
              <p:nvPr/>
            </p:nvGrpSpPr>
            <p:grpSpPr>
              <a:xfrm>
                <a:off x="1560718" y="3800594"/>
                <a:ext cx="532948" cy="302090"/>
                <a:chOff x="1560718" y="3800594"/>
                <a:chExt cx="532948" cy="302090"/>
              </a:xfrm>
            </p:grpSpPr>
            <p:grpSp>
              <p:nvGrpSpPr>
                <p:cNvPr id="4130" name="Google Shape;4130;p53"/>
                <p:cNvGrpSpPr/>
                <p:nvPr/>
              </p:nvGrpSpPr>
              <p:grpSpPr>
                <a:xfrm>
                  <a:off x="1912179" y="3827344"/>
                  <a:ext cx="181487" cy="25631"/>
                  <a:chOff x="1912179" y="3827344"/>
                  <a:chExt cx="181487" cy="25631"/>
                </a:xfrm>
              </p:grpSpPr>
              <p:sp>
                <p:nvSpPr>
                  <p:cNvPr id="4131" name="Google Shape;4131;p5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53"/>
                <p:cNvGrpSpPr/>
                <p:nvPr/>
              </p:nvGrpSpPr>
              <p:grpSpPr>
                <a:xfrm>
                  <a:off x="1912179" y="4044505"/>
                  <a:ext cx="181487" cy="25622"/>
                  <a:chOff x="1912179" y="4044506"/>
                  <a:chExt cx="181487" cy="25622"/>
                </a:xfrm>
              </p:grpSpPr>
              <p:sp>
                <p:nvSpPr>
                  <p:cNvPr id="4134" name="Google Shape;4134;p5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6" name="Google Shape;4136;p53"/>
                <p:cNvGrpSpPr/>
                <p:nvPr/>
              </p:nvGrpSpPr>
              <p:grpSpPr>
                <a:xfrm>
                  <a:off x="1560718" y="3800594"/>
                  <a:ext cx="351472" cy="302090"/>
                  <a:chOff x="1560718" y="3800594"/>
                  <a:chExt cx="351472" cy="302090"/>
                </a:xfrm>
              </p:grpSpPr>
              <p:grpSp>
                <p:nvGrpSpPr>
                  <p:cNvPr id="4137" name="Google Shape;4137;p53"/>
                  <p:cNvGrpSpPr/>
                  <p:nvPr/>
                </p:nvGrpSpPr>
                <p:grpSpPr>
                  <a:xfrm>
                    <a:off x="1560718" y="3842857"/>
                    <a:ext cx="173586" cy="217131"/>
                    <a:chOff x="1560718" y="3842857"/>
                    <a:chExt cx="173586" cy="217131"/>
                  </a:xfrm>
                </p:grpSpPr>
                <p:sp>
                  <p:nvSpPr>
                    <p:cNvPr id="4138" name="Google Shape;4138;p5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1" name="Google Shape;4141;p5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143" name="Google Shape;4143;p5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4" name="Google Shape;4144;p53"/>
              <p:cNvGrpSpPr/>
              <p:nvPr/>
            </p:nvGrpSpPr>
            <p:grpSpPr>
              <a:xfrm>
                <a:off x="785350" y="3605478"/>
                <a:ext cx="535311" cy="249245"/>
                <a:chOff x="785350" y="3605478"/>
                <a:chExt cx="535311" cy="249245"/>
              </a:xfrm>
            </p:grpSpPr>
            <p:grpSp>
              <p:nvGrpSpPr>
                <p:cNvPr id="4145" name="Google Shape;4145;p53"/>
                <p:cNvGrpSpPr/>
                <p:nvPr/>
              </p:nvGrpSpPr>
              <p:grpSpPr>
                <a:xfrm>
                  <a:off x="785350" y="3605478"/>
                  <a:ext cx="376191" cy="102736"/>
                  <a:chOff x="785350" y="3605478"/>
                  <a:chExt cx="376191" cy="102736"/>
                </a:xfrm>
              </p:grpSpPr>
              <p:sp>
                <p:nvSpPr>
                  <p:cNvPr id="4146" name="Google Shape;4146;p5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9" name="Google Shape;4149;p53"/>
                <p:cNvGrpSpPr/>
                <p:nvPr/>
              </p:nvGrpSpPr>
              <p:grpSpPr>
                <a:xfrm>
                  <a:off x="1161530" y="3655851"/>
                  <a:ext cx="159131" cy="198872"/>
                  <a:chOff x="1161530" y="3655851"/>
                  <a:chExt cx="159131" cy="198872"/>
                </a:xfrm>
              </p:grpSpPr>
              <p:sp>
                <p:nvSpPr>
                  <p:cNvPr id="4150" name="Google Shape;4150;p5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2" name="Google Shape;4152;p53"/>
              <p:cNvGrpSpPr/>
              <p:nvPr/>
            </p:nvGrpSpPr>
            <p:grpSpPr>
              <a:xfrm>
                <a:off x="785350" y="4047614"/>
                <a:ext cx="535311" cy="240783"/>
                <a:chOff x="785350" y="4047614"/>
                <a:chExt cx="535311" cy="240783"/>
              </a:xfrm>
            </p:grpSpPr>
            <p:grpSp>
              <p:nvGrpSpPr>
                <p:cNvPr id="4153" name="Google Shape;4153;p53"/>
                <p:cNvGrpSpPr/>
                <p:nvPr/>
              </p:nvGrpSpPr>
              <p:grpSpPr>
                <a:xfrm>
                  <a:off x="1161636" y="4047614"/>
                  <a:ext cx="159025" cy="190415"/>
                  <a:chOff x="1161636" y="4047614"/>
                  <a:chExt cx="159025" cy="190415"/>
                </a:xfrm>
              </p:grpSpPr>
              <p:sp>
                <p:nvSpPr>
                  <p:cNvPr id="4154" name="Google Shape;4154;p5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53"/>
                <p:cNvGrpSpPr/>
                <p:nvPr/>
              </p:nvGrpSpPr>
              <p:grpSpPr>
                <a:xfrm>
                  <a:off x="785350" y="4185661"/>
                  <a:ext cx="376191" cy="102736"/>
                  <a:chOff x="785350" y="4185661"/>
                  <a:chExt cx="376191" cy="102736"/>
                </a:xfrm>
              </p:grpSpPr>
              <p:sp>
                <p:nvSpPr>
                  <p:cNvPr id="4157" name="Google Shape;4157;p5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0" name="Google Shape;4160;p53"/>
              <p:cNvGrpSpPr/>
              <p:nvPr/>
            </p:nvGrpSpPr>
            <p:grpSpPr>
              <a:xfrm>
                <a:off x="1501054" y="3605478"/>
                <a:ext cx="526340" cy="249240"/>
                <a:chOff x="1501054" y="3605478"/>
                <a:chExt cx="526340" cy="249240"/>
              </a:xfrm>
            </p:grpSpPr>
            <p:grpSp>
              <p:nvGrpSpPr>
                <p:cNvPr id="4161" name="Google Shape;4161;p53"/>
                <p:cNvGrpSpPr/>
                <p:nvPr/>
              </p:nvGrpSpPr>
              <p:grpSpPr>
                <a:xfrm>
                  <a:off x="1834208" y="3643867"/>
                  <a:ext cx="193185" cy="25622"/>
                  <a:chOff x="1834208" y="3643867"/>
                  <a:chExt cx="193185" cy="25622"/>
                </a:xfrm>
              </p:grpSpPr>
              <p:sp>
                <p:nvSpPr>
                  <p:cNvPr id="4162" name="Google Shape;4162;p5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4" name="Google Shape;4164;p53"/>
                <p:cNvGrpSpPr/>
                <p:nvPr/>
              </p:nvGrpSpPr>
              <p:grpSpPr>
                <a:xfrm>
                  <a:off x="1501054" y="3605478"/>
                  <a:ext cx="333165" cy="249240"/>
                  <a:chOff x="1501054" y="3605478"/>
                  <a:chExt cx="333165" cy="249240"/>
                </a:xfrm>
              </p:grpSpPr>
              <p:sp>
                <p:nvSpPr>
                  <p:cNvPr id="4165" name="Google Shape;4165;p5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6" name="Google Shape;4166;p53"/>
                  <p:cNvGrpSpPr/>
                  <p:nvPr/>
                </p:nvGrpSpPr>
                <p:grpSpPr>
                  <a:xfrm>
                    <a:off x="1501054" y="3655851"/>
                    <a:ext cx="155286" cy="198867"/>
                    <a:chOff x="1501054" y="3655851"/>
                    <a:chExt cx="155286" cy="198867"/>
                  </a:xfrm>
                </p:grpSpPr>
                <p:sp>
                  <p:nvSpPr>
                    <p:cNvPr id="4167" name="Google Shape;4167;p5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69" name="Google Shape;4169;p53"/>
              <p:cNvGrpSpPr/>
              <p:nvPr/>
            </p:nvGrpSpPr>
            <p:grpSpPr>
              <a:xfrm>
                <a:off x="724986" y="3800594"/>
                <a:ext cx="532950" cy="302090"/>
                <a:chOff x="724986" y="3800594"/>
                <a:chExt cx="532950" cy="302090"/>
              </a:xfrm>
            </p:grpSpPr>
            <p:grpSp>
              <p:nvGrpSpPr>
                <p:cNvPr id="4170" name="Google Shape;4170;p53"/>
                <p:cNvGrpSpPr/>
                <p:nvPr/>
              </p:nvGrpSpPr>
              <p:grpSpPr>
                <a:xfrm>
                  <a:off x="724986" y="4044367"/>
                  <a:ext cx="181314" cy="25626"/>
                  <a:chOff x="724986" y="4044367"/>
                  <a:chExt cx="181314" cy="25626"/>
                </a:xfrm>
              </p:grpSpPr>
              <p:sp>
                <p:nvSpPr>
                  <p:cNvPr id="4171" name="Google Shape;4171;p5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3" name="Google Shape;4173;p53"/>
                <p:cNvGrpSpPr/>
                <p:nvPr/>
              </p:nvGrpSpPr>
              <p:grpSpPr>
                <a:xfrm>
                  <a:off x="906290" y="3800594"/>
                  <a:ext cx="351646" cy="302090"/>
                  <a:chOff x="906290" y="3800594"/>
                  <a:chExt cx="351646" cy="302090"/>
                </a:xfrm>
              </p:grpSpPr>
              <p:grpSp>
                <p:nvGrpSpPr>
                  <p:cNvPr id="4174" name="Google Shape;4174;p53"/>
                  <p:cNvGrpSpPr/>
                  <p:nvPr/>
                </p:nvGrpSpPr>
                <p:grpSpPr>
                  <a:xfrm>
                    <a:off x="1084172" y="3842857"/>
                    <a:ext cx="173764" cy="217131"/>
                    <a:chOff x="1084172" y="3842857"/>
                    <a:chExt cx="173764" cy="217131"/>
                  </a:xfrm>
                </p:grpSpPr>
                <p:grpSp>
                  <p:nvGrpSpPr>
                    <p:cNvPr id="4175" name="Google Shape;4175;p53"/>
                    <p:cNvGrpSpPr/>
                    <p:nvPr/>
                  </p:nvGrpSpPr>
                  <p:grpSpPr>
                    <a:xfrm>
                      <a:off x="1156862" y="3936509"/>
                      <a:ext cx="101073" cy="25622"/>
                      <a:chOff x="1156862" y="3936509"/>
                      <a:chExt cx="101073" cy="25622"/>
                    </a:xfrm>
                  </p:grpSpPr>
                  <p:sp>
                    <p:nvSpPr>
                      <p:cNvPr id="4176" name="Google Shape;4176;p5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8" name="Google Shape;4178;p5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9" name="Google Shape;4179;p5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1" name="Google Shape;4181;p53"/>
                <p:cNvGrpSpPr/>
                <p:nvPr/>
              </p:nvGrpSpPr>
              <p:grpSpPr>
                <a:xfrm>
                  <a:off x="724986" y="3830189"/>
                  <a:ext cx="189533" cy="25626"/>
                  <a:chOff x="724986" y="3830189"/>
                  <a:chExt cx="189533" cy="25626"/>
                </a:xfrm>
              </p:grpSpPr>
              <p:sp>
                <p:nvSpPr>
                  <p:cNvPr id="4182" name="Google Shape;4182;p5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184" name="Google Shape;4184;p53"/>
          <p:cNvGrpSpPr/>
          <p:nvPr/>
        </p:nvGrpSpPr>
        <p:grpSpPr>
          <a:xfrm>
            <a:off x="2253298" y="2455640"/>
            <a:ext cx="948701" cy="935378"/>
            <a:chOff x="2253298" y="2428317"/>
            <a:chExt cx="948701" cy="935378"/>
          </a:xfrm>
        </p:grpSpPr>
        <p:sp>
          <p:nvSpPr>
            <p:cNvPr id="4185" name="Google Shape;4185;p5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1" name="Shape 4221"/>
        <p:cNvGrpSpPr/>
        <p:nvPr/>
      </p:nvGrpSpPr>
      <p:grpSpPr>
        <a:xfrm>
          <a:off x="0" y="0"/>
          <a:ext cx="0" cy="0"/>
          <a:chOff x="0" y="0"/>
          <a:chExt cx="0" cy="0"/>
        </a:xfrm>
      </p:grpSpPr>
      <p:grpSp>
        <p:nvGrpSpPr>
          <p:cNvPr id="4222" name="Google Shape;4222;p54"/>
          <p:cNvGrpSpPr/>
          <p:nvPr/>
        </p:nvGrpSpPr>
        <p:grpSpPr>
          <a:xfrm>
            <a:off x="3353582" y="1145627"/>
            <a:ext cx="2363393" cy="1017867"/>
            <a:chOff x="3292400" y="1219146"/>
            <a:chExt cx="2615240" cy="1110239"/>
          </a:xfrm>
        </p:grpSpPr>
        <p:sp>
          <p:nvSpPr>
            <p:cNvPr id="4223" name="Google Shape;4223;p5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224" name="Google Shape;4224;p5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25" name="Google Shape;4225;p5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4226" name="Google Shape;4226;p5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4227" name="Google Shape;4227;p5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4228" name="Google Shape;4228;p5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4229" name="Google Shape;4229;p5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4230" name="Google Shape;4230;p5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4231" name="Google Shape;4231;p5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4232" name="Google Shape;4232;p5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4233" name="Google Shape;4233;p5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234" name="Google Shape;4234;p5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235" name="Google Shape;4235;p5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236" name="Google Shape;4236;p5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237" name="Google Shape;4237;p54"/>
            <p:cNvGrpSpPr/>
            <p:nvPr/>
          </p:nvGrpSpPr>
          <p:grpSpPr>
            <a:xfrm>
              <a:off x="3748438" y="1378608"/>
              <a:ext cx="2159202" cy="903971"/>
              <a:chOff x="1683525" y="2179850"/>
              <a:chExt cx="4519050" cy="2134525"/>
            </a:xfrm>
          </p:grpSpPr>
          <p:sp>
            <p:nvSpPr>
              <p:cNvPr id="4238" name="Google Shape;4238;p5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39" name="Google Shape;4239;p5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40" name="Google Shape;4240;p5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41" name="Google Shape;4241;p5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42" name="Google Shape;4242;p5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43" name="Google Shape;4243;p5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44" name="Google Shape;4244;p5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45" name="Google Shape;4245;p5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46" name="Google Shape;4246;p5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47" name="Google Shape;4247;p5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48" name="Google Shape;4248;p5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249" name="Google Shape;4249;p5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250" name="Google Shape;4250;p54"/>
          <p:cNvGraphicFramePr/>
          <p:nvPr/>
        </p:nvGraphicFramePr>
        <p:xfrm>
          <a:off x="5949675" y="2323100"/>
          <a:ext cx="3000000" cy="3000000"/>
        </p:xfrm>
        <a:graphic>
          <a:graphicData uri="http://schemas.openxmlformats.org/drawingml/2006/table">
            <a:tbl>
              <a:tblPr>
                <a:noFill/>
                <a:tableStyleId>{5F621A37-08D1-4F87-B3EF-D4788EA553C3}</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251" name="Google Shape;4251;p54"/>
          <p:cNvGrpSpPr/>
          <p:nvPr/>
        </p:nvGrpSpPr>
        <p:grpSpPr>
          <a:xfrm>
            <a:off x="5926924" y="3381697"/>
            <a:ext cx="2519825" cy="1001454"/>
            <a:chOff x="1906114" y="789980"/>
            <a:chExt cx="1487676" cy="606868"/>
          </a:xfrm>
        </p:grpSpPr>
        <p:cxnSp>
          <p:nvCxnSpPr>
            <p:cNvPr id="4252" name="Google Shape;4252;p5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253" name="Google Shape;4253;p5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254" name="Google Shape;4254;p5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255" name="Google Shape;4255;p5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4256" name="Google Shape;4256;p5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4257" name="Google Shape;4257;p5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4258" name="Google Shape;4258;p5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4259" name="Google Shape;4259;p5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4266" name="Google Shape;4266;p5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267" name="Google Shape;4267;p5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268" name="Google Shape;4268;p5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54"/>
          <p:cNvGrpSpPr/>
          <p:nvPr/>
        </p:nvGrpSpPr>
        <p:grpSpPr>
          <a:xfrm>
            <a:off x="726399" y="1190655"/>
            <a:ext cx="2394370" cy="976502"/>
            <a:chOff x="749309" y="1112739"/>
            <a:chExt cx="2371603" cy="976502"/>
          </a:xfrm>
        </p:grpSpPr>
        <p:sp>
          <p:nvSpPr>
            <p:cNvPr id="4270" name="Google Shape;4270;p5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302" name="Google Shape;4302;p54"/>
          <p:cNvGraphicFramePr/>
          <p:nvPr/>
        </p:nvGraphicFramePr>
        <p:xfrm>
          <a:off x="5949700" y="1188950"/>
          <a:ext cx="3000000" cy="3000000"/>
        </p:xfrm>
        <a:graphic>
          <a:graphicData uri="http://schemas.openxmlformats.org/drawingml/2006/table">
            <a:tbl>
              <a:tblPr>
                <a:noFill/>
                <a:tableStyleId>{5F621A37-08D1-4F87-B3EF-D4788EA553C3}</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303" name="Google Shape;4303;p54"/>
          <p:cNvGraphicFramePr/>
          <p:nvPr/>
        </p:nvGraphicFramePr>
        <p:xfrm>
          <a:off x="3356413" y="2323100"/>
          <a:ext cx="3000000" cy="3000000"/>
        </p:xfrm>
        <a:graphic>
          <a:graphicData uri="http://schemas.openxmlformats.org/drawingml/2006/table">
            <a:tbl>
              <a:tblPr>
                <a:noFill/>
                <a:tableStyleId>{5F621A37-08D1-4F87-B3EF-D4788EA553C3}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304" name="Google Shape;4304;p54"/>
          <p:cNvGrpSpPr/>
          <p:nvPr/>
        </p:nvGrpSpPr>
        <p:grpSpPr>
          <a:xfrm>
            <a:off x="4100342" y="2709743"/>
            <a:ext cx="1517436" cy="74460"/>
            <a:chOff x="3980086" y="2804397"/>
            <a:chExt cx="1227600" cy="66900"/>
          </a:xfrm>
        </p:grpSpPr>
        <p:sp>
          <p:nvSpPr>
            <p:cNvPr id="4305" name="Google Shape;4305;p5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54"/>
          <p:cNvGrpSpPr/>
          <p:nvPr/>
        </p:nvGrpSpPr>
        <p:grpSpPr>
          <a:xfrm>
            <a:off x="4725406" y="3002330"/>
            <a:ext cx="892956" cy="74460"/>
            <a:chOff x="3980086" y="2804397"/>
            <a:chExt cx="1227600" cy="66900"/>
          </a:xfrm>
        </p:grpSpPr>
        <p:sp>
          <p:nvSpPr>
            <p:cNvPr id="4308" name="Google Shape;4308;p5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0" name="Google Shape;4310;p54"/>
          <p:cNvGrpSpPr/>
          <p:nvPr/>
        </p:nvGrpSpPr>
        <p:grpSpPr>
          <a:xfrm>
            <a:off x="3358498" y="3361213"/>
            <a:ext cx="2363244" cy="1005943"/>
            <a:chOff x="3358415" y="3361302"/>
            <a:chExt cx="2363244" cy="1024695"/>
          </a:xfrm>
        </p:grpSpPr>
        <p:grpSp>
          <p:nvGrpSpPr>
            <p:cNvPr id="4311" name="Google Shape;4311;p54"/>
            <p:cNvGrpSpPr/>
            <p:nvPr/>
          </p:nvGrpSpPr>
          <p:grpSpPr>
            <a:xfrm>
              <a:off x="3358415" y="3361302"/>
              <a:ext cx="441300" cy="1024695"/>
              <a:chOff x="3358415" y="3361302"/>
              <a:chExt cx="441300" cy="1024695"/>
            </a:xfrm>
          </p:grpSpPr>
          <p:sp>
            <p:nvSpPr>
              <p:cNvPr id="4312" name="Google Shape;4312;p5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8" name="Google Shape;4318;p54"/>
            <p:cNvGrpSpPr/>
            <p:nvPr/>
          </p:nvGrpSpPr>
          <p:grpSpPr>
            <a:xfrm>
              <a:off x="3838901" y="3361302"/>
              <a:ext cx="441300" cy="1024695"/>
              <a:chOff x="3838901" y="3361302"/>
              <a:chExt cx="441300" cy="1024695"/>
            </a:xfrm>
          </p:grpSpPr>
          <p:sp>
            <p:nvSpPr>
              <p:cNvPr id="4319" name="Google Shape;4319;p5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54"/>
            <p:cNvGrpSpPr/>
            <p:nvPr/>
          </p:nvGrpSpPr>
          <p:grpSpPr>
            <a:xfrm>
              <a:off x="4319387" y="3361302"/>
              <a:ext cx="441300" cy="1024695"/>
              <a:chOff x="4319387" y="3361302"/>
              <a:chExt cx="441300" cy="1024695"/>
            </a:xfrm>
          </p:grpSpPr>
          <p:sp>
            <p:nvSpPr>
              <p:cNvPr id="4326" name="Google Shape;4326;p5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2" name="Google Shape;4332;p54"/>
            <p:cNvGrpSpPr/>
            <p:nvPr/>
          </p:nvGrpSpPr>
          <p:grpSpPr>
            <a:xfrm>
              <a:off x="4799873" y="3361302"/>
              <a:ext cx="441300" cy="1024695"/>
              <a:chOff x="4799873" y="3361302"/>
              <a:chExt cx="441300" cy="1024695"/>
            </a:xfrm>
          </p:grpSpPr>
          <p:sp>
            <p:nvSpPr>
              <p:cNvPr id="4333" name="Google Shape;4333;p5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9" name="Google Shape;4339;p54"/>
            <p:cNvGrpSpPr/>
            <p:nvPr/>
          </p:nvGrpSpPr>
          <p:grpSpPr>
            <a:xfrm>
              <a:off x="5280360" y="3361302"/>
              <a:ext cx="441300" cy="1024695"/>
              <a:chOff x="5280360" y="3361302"/>
              <a:chExt cx="441300" cy="1024695"/>
            </a:xfrm>
          </p:grpSpPr>
          <p:sp>
            <p:nvSpPr>
              <p:cNvPr id="4340" name="Google Shape;4340;p5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346" name="Google Shape;4346;p54"/>
          <p:cNvGraphicFramePr/>
          <p:nvPr/>
        </p:nvGraphicFramePr>
        <p:xfrm>
          <a:off x="724925" y="2323100"/>
          <a:ext cx="3000000" cy="3000000"/>
        </p:xfrm>
        <a:graphic>
          <a:graphicData uri="http://schemas.openxmlformats.org/drawingml/2006/table">
            <a:tbl>
              <a:tblPr>
                <a:noFill/>
                <a:tableStyleId>{5F621A37-08D1-4F87-B3EF-D4788EA553C3}</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347" name="Google Shape;4347;p54"/>
          <p:cNvGrpSpPr/>
          <p:nvPr/>
        </p:nvGrpSpPr>
        <p:grpSpPr>
          <a:xfrm>
            <a:off x="726450" y="3372825"/>
            <a:ext cx="2403614" cy="1005900"/>
            <a:chOff x="726450" y="3372825"/>
            <a:chExt cx="2403614" cy="1005900"/>
          </a:xfrm>
        </p:grpSpPr>
        <p:grpSp>
          <p:nvGrpSpPr>
            <p:cNvPr id="4348" name="Google Shape;4348;p54"/>
            <p:cNvGrpSpPr/>
            <p:nvPr/>
          </p:nvGrpSpPr>
          <p:grpSpPr>
            <a:xfrm>
              <a:off x="726450" y="3696000"/>
              <a:ext cx="2403614" cy="500898"/>
              <a:chOff x="726450" y="3696000"/>
              <a:chExt cx="2403614" cy="500898"/>
            </a:xfrm>
          </p:grpSpPr>
          <p:sp>
            <p:nvSpPr>
              <p:cNvPr id="4349" name="Google Shape;4349;p5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0" name="Google Shape;4350;p5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351" name="Google Shape;4351;p54"/>
            <p:cNvGrpSpPr/>
            <p:nvPr/>
          </p:nvGrpSpPr>
          <p:grpSpPr>
            <a:xfrm>
              <a:off x="1348050" y="3372825"/>
              <a:ext cx="1720425" cy="1005900"/>
              <a:chOff x="1348050" y="3372825"/>
              <a:chExt cx="1720425" cy="1005900"/>
            </a:xfrm>
          </p:grpSpPr>
          <p:sp>
            <p:nvSpPr>
              <p:cNvPr id="4352" name="Google Shape;4352;p5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3" name="Google Shape;4353;p5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4" name="Google Shape;4354;p5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5" name="Google Shape;4355;p5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6" name="Google Shape;4356;p5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357" name="Google Shape;4357;p54"/>
            <p:cNvGrpSpPr/>
            <p:nvPr/>
          </p:nvGrpSpPr>
          <p:grpSpPr>
            <a:xfrm>
              <a:off x="1455707" y="3731058"/>
              <a:ext cx="1491150" cy="417657"/>
              <a:chOff x="1455707" y="3731058"/>
              <a:chExt cx="1491150" cy="417657"/>
            </a:xfrm>
          </p:grpSpPr>
          <p:grpSp>
            <p:nvGrpSpPr>
              <p:cNvPr id="4358" name="Google Shape;4358;p54"/>
              <p:cNvGrpSpPr/>
              <p:nvPr/>
            </p:nvGrpSpPr>
            <p:grpSpPr>
              <a:xfrm>
                <a:off x="1472938" y="3745828"/>
                <a:ext cx="72126" cy="53788"/>
                <a:chOff x="1472938" y="3745828"/>
                <a:chExt cx="72126" cy="53788"/>
              </a:xfrm>
            </p:grpSpPr>
            <p:sp>
              <p:nvSpPr>
                <p:cNvPr id="4359" name="Google Shape;4359;p5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1" name="Google Shape;4361;p54"/>
              <p:cNvGrpSpPr/>
              <p:nvPr/>
            </p:nvGrpSpPr>
            <p:grpSpPr>
              <a:xfrm>
                <a:off x="1819181" y="4089633"/>
                <a:ext cx="72126" cy="53788"/>
                <a:chOff x="1819181" y="4089633"/>
                <a:chExt cx="72126" cy="53788"/>
              </a:xfrm>
            </p:grpSpPr>
            <p:sp>
              <p:nvSpPr>
                <p:cNvPr id="4362" name="Google Shape;4362;p5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4" name="Google Shape;4364;p54"/>
              <p:cNvGrpSpPr/>
              <p:nvPr/>
            </p:nvGrpSpPr>
            <p:grpSpPr>
              <a:xfrm>
                <a:off x="1455707" y="4084171"/>
                <a:ext cx="64321" cy="64544"/>
                <a:chOff x="1455707" y="4084171"/>
                <a:chExt cx="64321" cy="64544"/>
              </a:xfrm>
            </p:grpSpPr>
            <p:sp>
              <p:nvSpPr>
                <p:cNvPr id="4365" name="Google Shape;4365;p5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7" name="Google Shape;4367;p54"/>
              <p:cNvGrpSpPr/>
              <p:nvPr/>
            </p:nvGrpSpPr>
            <p:grpSpPr>
              <a:xfrm>
                <a:off x="1818610" y="3731058"/>
                <a:ext cx="64321" cy="64544"/>
                <a:chOff x="1818610" y="3731058"/>
                <a:chExt cx="64321" cy="64544"/>
              </a:xfrm>
            </p:grpSpPr>
            <p:sp>
              <p:nvSpPr>
                <p:cNvPr id="4368" name="Google Shape;4368;p5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54"/>
              <p:cNvGrpSpPr/>
              <p:nvPr/>
            </p:nvGrpSpPr>
            <p:grpSpPr>
              <a:xfrm>
                <a:off x="2172491" y="4089633"/>
                <a:ext cx="72126" cy="53788"/>
                <a:chOff x="2172491" y="4089633"/>
                <a:chExt cx="72126" cy="53788"/>
              </a:xfrm>
            </p:grpSpPr>
            <p:sp>
              <p:nvSpPr>
                <p:cNvPr id="4371" name="Google Shape;4371;p5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54"/>
              <p:cNvGrpSpPr/>
              <p:nvPr/>
            </p:nvGrpSpPr>
            <p:grpSpPr>
              <a:xfrm>
                <a:off x="2171920" y="3731058"/>
                <a:ext cx="64321" cy="64544"/>
                <a:chOff x="2171920" y="3731058"/>
                <a:chExt cx="64321" cy="64544"/>
              </a:xfrm>
            </p:grpSpPr>
            <p:sp>
              <p:nvSpPr>
                <p:cNvPr id="4374" name="Google Shape;4374;p5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54"/>
              <p:cNvGrpSpPr/>
              <p:nvPr/>
            </p:nvGrpSpPr>
            <p:grpSpPr>
              <a:xfrm>
                <a:off x="2874730" y="3745828"/>
                <a:ext cx="72126" cy="53788"/>
                <a:chOff x="2874730" y="3745828"/>
                <a:chExt cx="72126" cy="53788"/>
              </a:xfrm>
            </p:grpSpPr>
            <p:sp>
              <p:nvSpPr>
                <p:cNvPr id="4377" name="Google Shape;4377;p5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54"/>
              <p:cNvGrpSpPr/>
              <p:nvPr/>
            </p:nvGrpSpPr>
            <p:grpSpPr>
              <a:xfrm>
                <a:off x="2878589" y="4081481"/>
                <a:ext cx="64321" cy="64544"/>
                <a:chOff x="2878589" y="4081481"/>
                <a:chExt cx="64321" cy="64544"/>
              </a:xfrm>
            </p:grpSpPr>
            <p:sp>
              <p:nvSpPr>
                <p:cNvPr id="4380" name="Google Shape;4380;p5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54"/>
              <p:cNvGrpSpPr/>
              <p:nvPr/>
            </p:nvGrpSpPr>
            <p:grpSpPr>
              <a:xfrm>
                <a:off x="2525796" y="4089633"/>
                <a:ext cx="72126" cy="53788"/>
                <a:chOff x="2525796" y="4089633"/>
                <a:chExt cx="72126" cy="53788"/>
              </a:xfrm>
            </p:grpSpPr>
            <p:sp>
              <p:nvSpPr>
                <p:cNvPr id="4383" name="Google Shape;4383;p5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54"/>
              <p:cNvGrpSpPr/>
              <p:nvPr/>
            </p:nvGrpSpPr>
            <p:grpSpPr>
              <a:xfrm>
                <a:off x="2525225" y="3731058"/>
                <a:ext cx="64321" cy="64544"/>
                <a:chOff x="2525225" y="3731058"/>
                <a:chExt cx="64321" cy="64544"/>
              </a:xfrm>
            </p:grpSpPr>
            <p:sp>
              <p:nvSpPr>
                <p:cNvPr id="4386" name="Google Shape;4386;p5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8"/>
          <p:cNvSpPr txBox="1"/>
          <p:nvPr>
            <p:ph type="title"/>
          </p:nvPr>
        </p:nvSpPr>
        <p:spPr>
          <a:xfrm>
            <a:off x="609950" y="564203"/>
            <a:ext cx="2460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a:t>
            </a:r>
            <a:endParaRPr>
              <a:solidFill>
                <a:schemeClr val="accent1"/>
              </a:solidFill>
            </a:endParaRPr>
          </a:p>
        </p:txBody>
      </p:sp>
      <p:sp>
        <p:nvSpPr>
          <p:cNvPr id="227" name="Google Shape;227;p28"/>
          <p:cNvSpPr txBox="1"/>
          <p:nvPr>
            <p:ph idx="1" type="subTitle"/>
          </p:nvPr>
        </p:nvSpPr>
        <p:spPr>
          <a:xfrm>
            <a:off x="533750" y="1590725"/>
            <a:ext cx="4416000" cy="18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aim of this project is to create a phrase based chunking algorithm for Indian Languages using unsupervised approach. We utilized clustering techniques to implement this model. Two Algos used for clustering are K-means and Hierarchical which are introduced in the following slides.</a:t>
            </a:r>
            <a:endParaRPr sz="1200">
              <a:highlight>
                <a:srgbClr val="E4E8EE"/>
              </a:highlight>
              <a:latin typeface="Arial"/>
              <a:ea typeface="Arial"/>
              <a:cs typeface="Arial"/>
              <a:sym typeface="Arial"/>
            </a:endParaRPr>
          </a:p>
          <a:p>
            <a:pPr indent="0" lvl="0" marL="0" rtl="0" algn="l">
              <a:spcBef>
                <a:spcPts val="1600"/>
              </a:spcBef>
              <a:spcAft>
                <a:spcPts val="1600"/>
              </a:spcAft>
              <a:buClr>
                <a:schemeClr val="dk1"/>
              </a:buClr>
              <a:buSzPts val="1100"/>
              <a:buFont typeface="Arial"/>
              <a:buNone/>
            </a:pPr>
            <a:r>
              <a:t/>
            </a:r>
            <a:endParaRPr/>
          </a:p>
        </p:txBody>
      </p:sp>
      <p:sp>
        <p:nvSpPr>
          <p:cNvPr id="228" name="Google Shape;228;p28"/>
          <p:cNvSpPr/>
          <p:nvPr/>
        </p:nvSpPr>
        <p:spPr>
          <a:xfrm>
            <a:off x="713225" y="4776850"/>
            <a:ext cx="6140700" cy="36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6853800" y="0"/>
            <a:ext cx="2290200" cy="723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0" name="Google Shape;230;p28"/>
          <p:cNvPicPr preferRelativeResize="0"/>
          <p:nvPr/>
        </p:nvPicPr>
        <p:blipFill rotWithShape="1">
          <a:blip r:embed="rId3">
            <a:alphaModFix/>
          </a:blip>
          <a:srcRect b="14254" l="15393" r="15393" t="14261"/>
          <a:stretch/>
        </p:blipFill>
        <p:spPr>
          <a:xfrm>
            <a:off x="4949750" y="284925"/>
            <a:ext cx="4001400" cy="41325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1" name="Shape 4391"/>
        <p:cNvGrpSpPr/>
        <p:nvPr/>
      </p:nvGrpSpPr>
      <p:grpSpPr>
        <a:xfrm>
          <a:off x="0" y="0"/>
          <a:ext cx="0" cy="0"/>
          <a:chOff x="0" y="0"/>
          <a:chExt cx="0" cy="0"/>
        </a:xfrm>
      </p:grpSpPr>
      <p:grpSp>
        <p:nvGrpSpPr>
          <p:cNvPr id="4392" name="Google Shape;4392;p55"/>
          <p:cNvGrpSpPr/>
          <p:nvPr/>
        </p:nvGrpSpPr>
        <p:grpSpPr>
          <a:xfrm>
            <a:off x="732428" y="1171356"/>
            <a:ext cx="845921" cy="690752"/>
            <a:chOff x="732428" y="1198513"/>
            <a:chExt cx="845921" cy="690752"/>
          </a:xfrm>
        </p:grpSpPr>
        <p:grpSp>
          <p:nvGrpSpPr>
            <p:cNvPr id="4393" name="Google Shape;4393;p55"/>
            <p:cNvGrpSpPr/>
            <p:nvPr/>
          </p:nvGrpSpPr>
          <p:grpSpPr>
            <a:xfrm>
              <a:off x="823030" y="1198513"/>
              <a:ext cx="755319" cy="690752"/>
              <a:chOff x="823030" y="1198513"/>
              <a:chExt cx="755319" cy="690752"/>
            </a:xfrm>
          </p:grpSpPr>
          <p:sp>
            <p:nvSpPr>
              <p:cNvPr id="4394" name="Google Shape;4394;p5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55"/>
            <p:cNvGrpSpPr/>
            <p:nvPr/>
          </p:nvGrpSpPr>
          <p:grpSpPr>
            <a:xfrm>
              <a:off x="732428" y="1239937"/>
              <a:ext cx="739912" cy="607886"/>
              <a:chOff x="732428" y="1239937"/>
              <a:chExt cx="739912" cy="607886"/>
            </a:xfrm>
          </p:grpSpPr>
          <p:sp>
            <p:nvSpPr>
              <p:cNvPr id="4397" name="Google Shape;4397;p5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9" name="Google Shape;4399;p55"/>
            <p:cNvGrpSpPr/>
            <p:nvPr/>
          </p:nvGrpSpPr>
          <p:grpSpPr>
            <a:xfrm>
              <a:off x="732428" y="1277018"/>
              <a:ext cx="702832" cy="533758"/>
              <a:chOff x="732428" y="1277018"/>
              <a:chExt cx="702832" cy="533758"/>
            </a:xfrm>
          </p:grpSpPr>
          <p:sp>
            <p:nvSpPr>
              <p:cNvPr id="4400" name="Google Shape;4400;p5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55"/>
            <p:cNvGrpSpPr/>
            <p:nvPr/>
          </p:nvGrpSpPr>
          <p:grpSpPr>
            <a:xfrm>
              <a:off x="931170" y="1306653"/>
              <a:ext cx="647179" cy="474455"/>
              <a:chOff x="931170" y="1306653"/>
              <a:chExt cx="647179" cy="474455"/>
            </a:xfrm>
          </p:grpSpPr>
          <p:sp>
            <p:nvSpPr>
              <p:cNvPr id="4403" name="Google Shape;4403;p5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5" name="Google Shape;4405;p5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6" name="Google Shape;4406;p55"/>
          <p:cNvGrpSpPr/>
          <p:nvPr/>
        </p:nvGrpSpPr>
        <p:grpSpPr>
          <a:xfrm>
            <a:off x="3964037" y="1171363"/>
            <a:ext cx="634656" cy="699982"/>
            <a:chOff x="5985650" y="2860025"/>
            <a:chExt cx="1396075" cy="1539775"/>
          </a:xfrm>
        </p:grpSpPr>
        <p:sp>
          <p:nvSpPr>
            <p:cNvPr id="4407" name="Google Shape;4407;p5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55"/>
          <p:cNvGrpSpPr/>
          <p:nvPr/>
        </p:nvGrpSpPr>
        <p:grpSpPr>
          <a:xfrm>
            <a:off x="4719687" y="1171356"/>
            <a:ext cx="725845" cy="699975"/>
            <a:chOff x="4249973" y="1201875"/>
            <a:chExt cx="1958568" cy="1888762"/>
          </a:xfrm>
        </p:grpSpPr>
        <p:sp>
          <p:nvSpPr>
            <p:cNvPr id="4440" name="Google Shape;4440;p5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1" name="Google Shape;4441;p55"/>
            <p:cNvGrpSpPr/>
            <p:nvPr/>
          </p:nvGrpSpPr>
          <p:grpSpPr>
            <a:xfrm>
              <a:off x="5853086" y="1789142"/>
              <a:ext cx="355454" cy="1048099"/>
              <a:chOff x="5576108" y="2016725"/>
              <a:chExt cx="565200" cy="1666560"/>
            </a:xfrm>
          </p:grpSpPr>
          <p:sp>
            <p:nvSpPr>
              <p:cNvPr id="4442" name="Google Shape;4442;p5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43" name="Google Shape;4443;p5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55"/>
            <p:cNvGrpSpPr/>
            <p:nvPr/>
          </p:nvGrpSpPr>
          <p:grpSpPr>
            <a:xfrm>
              <a:off x="4869455" y="2691676"/>
              <a:ext cx="1013897" cy="398961"/>
              <a:chOff x="4012057" y="3451825"/>
              <a:chExt cx="1612175" cy="634379"/>
            </a:xfrm>
          </p:grpSpPr>
          <p:sp>
            <p:nvSpPr>
              <p:cNvPr id="4445" name="Google Shape;4445;p5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46" name="Google Shape;4446;p5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7" name="Google Shape;4447;p55"/>
            <p:cNvGrpSpPr/>
            <p:nvPr/>
          </p:nvGrpSpPr>
          <p:grpSpPr>
            <a:xfrm>
              <a:off x="4276937" y="2155961"/>
              <a:ext cx="651965" cy="891358"/>
              <a:chOff x="3069908" y="2599997"/>
              <a:chExt cx="1036675" cy="1417328"/>
            </a:xfrm>
          </p:grpSpPr>
          <p:sp>
            <p:nvSpPr>
              <p:cNvPr id="4448" name="Google Shape;4448;p5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49" name="Google Shape;4449;p5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55"/>
            <p:cNvGrpSpPr/>
            <p:nvPr/>
          </p:nvGrpSpPr>
          <p:grpSpPr>
            <a:xfrm>
              <a:off x="5054918" y="1201875"/>
              <a:ext cx="999548" cy="602711"/>
              <a:chOff x="4306958" y="1082925"/>
              <a:chExt cx="1589359" cy="958358"/>
            </a:xfrm>
          </p:grpSpPr>
          <p:sp>
            <p:nvSpPr>
              <p:cNvPr id="4451" name="Google Shape;4451;p5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52" name="Google Shape;4452;p5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55"/>
            <p:cNvGrpSpPr/>
            <p:nvPr/>
          </p:nvGrpSpPr>
          <p:grpSpPr>
            <a:xfrm>
              <a:off x="4249973" y="1303451"/>
              <a:ext cx="799317" cy="841334"/>
              <a:chOff x="3027033" y="1244439"/>
              <a:chExt cx="1270977" cy="1337786"/>
            </a:xfrm>
          </p:grpSpPr>
          <p:sp>
            <p:nvSpPr>
              <p:cNvPr id="4454" name="Google Shape;4454;p5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55" name="Google Shape;4455;p5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6" name="Google Shape;4456;p55"/>
          <p:cNvGrpSpPr/>
          <p:nvPr/>
        </p:nvGrpSpPr>
        <p:grpSpPr>
          <a:xfrm>
            <a:off x="4072551" y="2058137"/>
            <a:ext cx="750769" cy="683784"/>
            <a:chOff x="4204684" y="2104422"/>
            <a:chExt cx="699822" cy="637382"/>
          </a:xfrm>
        </p:grpSpPr>
        <p:grpSp>
          <p:nvGrpSpPr>
            <p:cNvPr id="4457" name="Google Shape;4457;p55"/>
            <p:cNvGrpSpPr/>
            <p:nvPr/>
          </p:nvGrpSpPr>
          <p:grpSpPr>
            <a:xfrm>
              <a:off x="4204684" y="2430067"/>
              <a:ext cx="342957" cy="311738"/>
              <a:chOff x="4204684" y="2430067"/>
              <a:chExt cx="342957" cy="311738"/>
            </a:xfrm>
          </p:grpSpPr>
          <p:sp>
            <p:nvSpPr>
              <p:cNvPr id="4458" name="Google Shape;4458;p5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0" name="Google Shape;4460;p55"/>
            <p:cNvGrpSpPr/>
            <p:nvPr/>
          </p:nvGrpSpPr>
          <p:grpSpPr>
            <a:xfrm>
              <a:off x="4561586" y="2430067"/>
              <a:ext cx="342920" cy="311738"/>
              <a:chOff x="4561586" y="2430067"/>
              <a:chExt cx="342920" cy="311738"/>
            </a:xfrm>
          </p:grpSpPr>
          <p:sp>
            <p:nvSpPr>
              <p:cNvPr id="4461" name="Google Shape;4461;p5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3" name="Google Shape;4463;p55"/>
            <p:cNvGrpSpPr/>
            <p:nvPr/>
          </p:nvGrpSpPr>
          <p:grpSpPr>
            <a:xfrm>
              <a:off x="4561586" y="2104422"/>
              <a:ext cx="342920" cy="311738"/>
              <a:chOff x="4561586" y="2104422"/>
              <a:chExt cx="342920" cy="311738"/>
            </a:xfrm>
          </p:grpSpPr>
          <p:sp>
            <p:nvSpPr>
              <p:cNvPr id="4464" name="Google Shape;4464;p5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6" name="Google Shape;4466;p55"/>
            <p:cNvGrpSpPr/>
            <p:nvPr/>
          </p:nvGrpSpPr>
          <p:grpSpPr>
            <a:xfrm>
              <a:off x="4204684" y="2104422"/>
              <a:ext cx="342957" cy="311664"/>
              <a:chOff x="4204684" y="2104422"/>
              <a:chExt cx="342957" cy="311664"/>
            </a:xfrm>
          </p:grpSpPr>
          <p:sp>
            <p:nvSpPr>
              <p:cNvPr id="4467" name="Google Shape;4467;p5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9" name="Google Shape;4469;p55"/>
          <p:cNvGrpSpPr/>
          <p:nvPr/>
        </p:nvGrpSpPr>
        <p:grpSpPr>
          <a:xfrm>
            <a:off x="5536984" y="1171351"/>
            <a:ext cx="660591" cy="688867"/>
            <a:chOff x="5830645" y="1267368"/>
            <a:chExt cx="530340" cy="553040"/>
          </a:xfrm>
        </p:grpSpPr>
        <p:sp>
          <p:nvSpPr>
            <p:cNvPr id="4470" name="Google Shape;4470;p5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1" name="Google Shape;4471;p55"/>
            <p:cNvGrpSpPr/>
            <p:nvPr/>
          </p:nvGrpSpPr>
          <p:grpSpPr>
            <a:xfrm>
              <a:off x="5830645" y="1267368"/>
              <a:ext cx="259743" cy="269909"/>
              <a:chOff x="5830645" y="1267368"/>
              <a:chExt cx="259743" cy="269909"/>
            </a:xfrm>
          </p:grpSpPr>
          <p:sp>
            <p:nvSpPr>
              <p:cNvPr id="4472" name="Google Shape;4472;p5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55"/>
            <p:cNvGrpSpPr/>
            <p:nvPr/>
          </p:nvGrpSpPr>
          <p:grpSpPr>
            <a:xfrm>
              <a:off x="6101293" y="1267368"/>
              <a:ext cx="259692" cy="269909"/>
              <a:chOff x="6101293" y="1267368"/>
              <a:chExt cx="259692" cy="269909"/>
            </a:xfrm>
          </p:grpSpPr>
          <p:sp>
            <p:nvSpPr>
              <p:cNvPr id="4475" name="Google Shape;4475;p5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55"/>
            <p:cNvGrpSpPr/>
            <p:nvPr/>
          </p:nvGrpSpPr>
          <p:grpSpPr>
            <a:xfrm>
              <a:off x="5830645" y="1550500"/>
              <a:ext cx="259692" cy="269909"/>
              <a:chOff x="5830645" y="1550500"/>
              <a:chExt cx="259692" cy="269909"/>
            </a:xfrm>
          </p:grpSpPr>
          <p:sp>
            <p:nvSpPr>
              <p:cNvPr id="4478" name="Google Shape;4478;p5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55"/>
            <p:cNvGrpSpPr/>
            <p:nvPr/>
          </p:nvGrpSpPr>
          <p:grpSpPr>
            <a:xfrm>
              <a:off x="6101293" y="1550500"/>
              <a:ext cx="259692" cy="269909"/>
              <a:chOff x="6101293" y="1550500"/>
              <a:chExt cx="259692" cy="269909"/>
            </a:xfrm>
          </p:grpSpPr>
          <p:sp>
            <p:nvSpPr>
              <p:cNvPr id="4481" name="Google Shape;4481;p5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3" name="Google Shape;4483;p55"/>
          <p:cNvGrpSpPr/>
          <p:nvPr/>
        </p:nvGrpSpPr>
        <p:grpSpPr>
          <a:xfrm>
            <a:off x="739138" y="2061810"/>
            <a:ext cx="697154" cy="679574"/>
            <a:chOff x="2679875" y="2361475"/>
            <a:chExt cx="780425" cy="760575"/>
          </a:xfrm>
        </p:grpSpPr>
        <p:sp>
          <p:nvSpPr>
            <p:cNvPr id="4484" name="Google Shape;4484;p5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0" name="Google Shape;4490;p55"/>
          <p:cNvGrpSpPr/>
          <p:nvPr/>
        </p:nvGrpSpPr>
        <p:grpSpPr>
          <a:xfrm>
            <a:off x="3138297" y="1171402"/>
            <a:ext cx="735829" cy="684547"/>
            <a:chOff x="3351965" y="1148808"/>
            <a:chExt cx="750770" cy="698375"/>
          </a:xfrm>
        </p:grpSpPr>
        <p:grpSp>
          <p:nvGrpSpPr>
            <p:cNvPr id="4491" name="Google Shape;4491;p55"/>
            <p:cNvGrpSpPr/>
            <p:nvPr/>
          </p:nvGrpSpPr>
          <p:grpSpPr>
            <a:xfrm>
              <a:off x="3586796" y="1148808"/>
              <a:ext cx="294857" cy="286830"/>
              <a:chOff x="3750225" y="1774000"/>
              <a:chExt cx="149575" cy="145525"/>
            </a:xfrm>
          </p:grpSpPr>
          <p:sp>
            <p:nvSpPr>
              <p:cNvPr id="4492" name="Google Shape;4492;p5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55"/>
            <p:cNvGrpSpPr/>
            <p:nvPr/>
          </p:nvGrpSpPr>
          <p:grpSpPr>
            <a:xfrm>
              <a:off x="3779245" y="1375768"/>
              <a:ext cx="323490" cy="286978"/>
              <a:chOff x="3847850" y="1889150"/>
              <a:chExt cx="164100" cy="145600"/>
            </a:xfrm>
          </p:grpSpPr>
          <p:sp>
            <p:nvSpPr>
              <p:cNvPr id="4495" name="Google Shape;4495;p5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7" name="Google Shape;4497;p55"/>
            <p:cNvGrpSpPr/>
            <p:nvPr/>
          </p:nvGrpSpPr>
          <p:grpSpPr>
            <a:xfrm>
              <a:off x="3351965" y="1330435"/>
              <a:ext cx="295449" cy="285401"/>
              <a:chOff x="3631100" y="1866150"/>
              <a:chExt cx="149875" cy="144800"/>
            </a:xfrm>
          </p:grpSpPr>
          <p:sp>
            <p:nvSpPr>
              <p:cNvPr id="4498" name="Google Shape;4498;p5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0" name="Google Shape;4500;p55"/>
            <p:cNvGrpSpPr/>
            <p:nvPr/>
          </p:nvGrpSpPr>
          <p:grpSpPr>
            <a:xfrm>
              <a:off x="3548208" y="1560352"/>
              <a:ext cx="294808" cy="286830"/>
              <a:chOff x="3730650" y="1982800"/>
              <a:chExt cx="149550" cy="145525"/>
            </a:xfrm>
          </p:grpSpPr>
          <p:sp>
            <p:nvSpPr>
              <p:cNvPr id="4501" name="Google Shape;4501;p5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3" name="Google Shape;4503;p55"/>
          <p:cNvGrpSpPr/>
          <p:nvPr/>
        </p:nvGrpSpPr>
        <p:grpSpPr>
          <a:xfrm>
            <a:off x="7639949" y="1171356"/>
            <a:ext cx="804565" cy="677795"/>
            <a:chOff x="7636443" y="1204988"/>
            <a:chExt cx="804565" cy="677795"/>
          </a:xfrm>
        </p:grpSpPr>
        <p:grpSp>
          <p:nvGrpSpPr>
            <p:cNvPr id="4504" name="Google Shape;4504;p55"/>
            <p:cNvGrpSpPr/>
            <p:nvPr/>
          </p:nvGrpSpPr>
          <p:grpSpPr>
            <a:xfrm>
              <a:off x="7636443" y="1509705"/>
              <a:ext cx="804565" cy="373078"/>
              <a:chOff x="7636443" y="1509705"/>
              <a:chExt cx="804565" cy="373078"/>
            </a:xfrm>
          </p:grpSpPr>
          <p:sp>
            <p:nvSpPr>
              <p:cNvPr id="4505" name="Google Shape;4505;p5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55"/>
            <p:cNvGrpSpPr/>
            <p:nvPr/>
          </p:nvGrpSpPr>
          <p:grpSpPr>
            <a:xfrm>
              <a:off x="7636443" y="1408133"/>
              <a:ext cx="804565" cy="373078"/>
              <a:chOff x="7636443" y="1408133"/>
              <a:chExt cx="804565" cy="373078"/>
            </a:xfrm>
          </p:grpSpPr>
          <p:sp>
            <p:nvSpPr>
              <p:cNvPr id="4508" name="Google Shape;4508;p5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0" name="Google Shape;4510;p55"/>
            <p:cNvGrpSpPr/>
            <p:nvPr/>
          </p:nvGrpSpPr>
          <p:grpSpPr>
            <a:xfrm>
              <a:off x="7636443" y="1306560"/>
              <a:ext cx="804565" cy="373078"/>
              <a:chOff x="7636443" y="1306560"/>
              <a:chExt cx="804565" cy="373078"/>
            </a:xfrm>
          </p:grpSpPr>
          <p:sp>
            <p:nvSpPr>
              <p:cNvPr id="4511" name="Google Shape;4511;p5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55"/>
            <p:cNvGrpSpPr/>
            <p:nvPr/>
          </p:nvGrpSpPr>
          <p:grpSpPr>
            <a:xfrm>
              <a:off x="7636443" y="1204988"/>
              <a:ext cx="804565" cy="373078"/>
              <a:chOff x="7636443" y="1204988"/>
              <a:chExt cx="804565" cy="373078"/>
            </a:xfrm>
          </p:grpSpPr>
          <p:sp>
            <p:nvSpPr>
              <p:cNvPr id="4514" name="Google Shape;4514;p5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6" name="Google Shape;4516;p55"/>
          <p:cNvGrpSpPr/>
          <p:nvPr/>
        </p:nvGrpSpPr>
        <p:grpSpPr>
          <a:xfrm>
            <a:off x="4978796" y="2078771"/>
            <a:ext cx="661339" cy="661188"/>
            <a:chOff x="3990000" y="975400"/>
            <a:chExt cx="3934200" cy="3933300"/>
          </a:xfrm>
        </p:grpSpPr>
        <p:sp>
          <p:nvSpPr>
            <p:cNvPr id="4517" name="Google Shape;4517;p5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1" name="Google Shape;4521;p55"/>
          <p:cNvGrpSpPr/>
          <p:nvPr/>
        </p:nvGrpSpPr>
        <p:grpSpPr>
          <a:xfrm>
            <a:off x="6622444" y="2057409"/>
            <a:ext cx="868881" cy="684241"/>
            <a:chOff x="6598259" y="2078634"/>
            <a:chExt cx="868881" cy="684241"/>
          </a:xfrm>
        </p:grpSpPr>
        <p:sp>
          <p:nvSpPr>
            <p:cNvPr id="4522" name="Google Shape;4522;p5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8" name="Google Shape;4528;p55"/>
            <p:cNvGrpSpPr/>
            <p:nvPr/>
          </p:nvGrpSpPr>
          <p:grpSpPr>
            <a:xfrm>
              <a:off x="6808175" y="2078634"/>
              <a:ext cx="452229" cy="684241"/>
              <a:chOff x="6808175" y="2078634"/>
              <a:chExt cx="452229" cy="684241"/>
            </a:xfrm>
          </p:grpSpPr>
          <p:sp>
            <p:nvSpPr>
              <p:cNvPr id="4529" name="Google Shape;4529;p5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5" name="Google Shape;4535;p55"/>
              <p:cNvGrpSpPr/>
              <p:nvPr/>
            </p:nvGrpSpPr>
            <p:grpSpPr>
              <a:xfrm>
                <a:off x="6821586" y="2078634"/>
                <a:ext cx="426871" cy="684241"/>
                <a:chOff x="6821586" y="2078634"/>
                <a:chExt cx="426871" cy="684241"/>
              </a:xfrm>
            </p:grpSpPr>
            <p:grpSp>
              <p:nvGrpSpPr>
                <p:cNvPr id="4536" name="Google Shape;4536;p55"/>
                <p:cNvGrpSpPr/>
                <p:nvPr/>
              </p:nvGrpSpPr>
              <p:grpSpPr>
                <a:xfrm>
                  <a:off x="6821586" y="2078634"/>
                  <a:ext cx="426871" cy="684241"/>
                  <a:chOff x="6821586" y="2078634"/>
                  <a:chExt cx="426871" cy="684241"/>
                </a:xfrm>
              </p:grpSpPr>
              <p:sp>
                <p:nvSpPr>
                  <p:cNvPr id="4537" name="Google Shape;4537;p5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6" name="Google Shape;4556;p5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62" name="Google Shape;4562;p55"/>
          <p:cNvGrpSpPr/>
          <p:nvPr/>
        </p:nvGrpSpPr>
        <p:grpSpPr>
          <a:xfrm>
            <a:off x="5795610" y="2063018"/>
            <a:ext cx="671358" cy="671358"/>
            <a:chOff x="6535625" y="760425"/>
            <a:chExt cx="1665900" cy="1665900"/>
          </a:xfrm>
        </p:grpSpPr>
        <p:sp>
          <p:nvSpPr>
            <p:cNvPr id="4563" name="Google Shape;4563;p55"/>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55"/>
          <p:cNvGrpSpPr/>
          <p:nvPr/>
        </p:nvGrpSpPr>
        <p:grpSpPr>
          <a:xfrm>
            <a:off x="732427" y="3731418"/>
            <a:ext cx="1340789" cy="640830"/>
            <a:chOff x="238125" y="1151100"/>
            <a:chExt cx="7139450" cy="3412300"/>
          </a:xfrm>
        </p:grpSpPr>
        <p:sp>
          <p:nvSpPr>
            <p:cNvPr id="4568" name="Google Shape;4568;p5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55"/>
          <p:cNvGrpSpPr/>
          <p:nvPr/>
        </p:nvGrpSpPr>
        <p:grpSpPr>
          <a:xfrm>
            <a:off x="5599650" y="2934699"/>
            <a:ext cx="985357" cy="585764"/>
            <a:chOff x="5145061" y="2881789"/>
            <a:chExt cx="1107641" cy="658458"/>
          </a:xfrm>
        </p:grpSpPr>
        <p:grpSp>
          <p:nvGrpSpPr>
            <p:cNvPr id="4581" name="Google Shape;4581;p55"/>
            <p:cNvGrpSpPr/>
            <p:nvPr/>
          </p:nvGrpSpPr>
          <p:grpSpPr>
            <a:xfrm>
              <a:off x="5722989" y="3244587"/>
              <a:ext cx="529713" cy="295659"/>
              <a:chOff x="5722989" y="3244587"/>
              <a:chExt cx="529713" cy="295659"/>
            </a:xfrm>
          </p:grpSpPr>
          <p:sp>
            <p:nvSpPr>
              <p:cNvPr id="4582" name="Google Shape;4582;p5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83" name="Google Shape;4583;p5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84" name="Google Shape;4584;p55"/>
            <p:cNvGrpSpPr/>
            <p:nvPr/>
          </p:nvGrpSpPr>
          <p:grpSpPr>
            <a:xfrm>
              <a:off x="5145061" y="3244587"/>
              <a:ext cx="536807" cy="295659"/>
              <a:chOff x="5145061" y="3244587"/>
              <a:chExt cx="536807" cy="295659"/>
            </a:xfrm>
          </p:grpSpPr>
          <p:sp>
            <p:nvSpPr>
              <p:cNvPr id="4585" name="Google Shape;4585;p5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86" name="Google Shape;4586;p5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87" name="Google Shape;4587;p55"/>
            <p:cNvGrpSpPr/>
            <p:nvPr/>
          </p:nvGrpSpPr>
          <p:grpSpPr>
            <a:xfrm>
              <a:off x="5341327" y="2898245"/>
              <a:ext cx="532309" cy="614891"/>
              <a:chOff x="5341327" y="2898245"/>
              <a:chExt cx="532309" cy="614891"/>
            </a:xfrm>
          </p:grpSpPr>
          <p:sp>
            <p:nvSpPr>
              <p:cNvPr id="4588" name="Google Shape;4588;p5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89" name="Google Shape;4589;p5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90" name="Google Shape;4590;p55"/>
            <p:cNvGrpSpPr/>
            <p:nvPr/>
          </p:nvGrpSpPr>
          <p:grpSpPr>
            <a:xfrm>
              <a:off x="5532290" y="2881789"/>
              <a:ext cx="620516" cy="305456"/>
              <a:chOff x="5532290" y="2881789"/>
              <a:chExt cx="620516" cy="305456"/>
            </a:xfrm>
          </p:grpSpPr>
          <p:sp>
            <p:nvSpPr>
              <p:cNvPr id="4591" name="Google Shape;4591;p5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92" name="Google Shape;4592;p5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593" name="Google Shape;4593;p55"/>
          <p:cNvGrpSpPr/>
          <p:nvPr/>
        </p:nvGrpSpPr>
        <p:grpSpPr>
          <a:xfrm>
            <a:off x="8178573" y="3726757"/>
            <a:ext cx="269068" cy="645491"/>
            <a:chOff x="7026852" y="3311869"/>
            <a:chExt cx="434331" cy="1041954"/>
          </a:xfrm>
        </p:grpSpPr>
        <p:sp>
          <p:nvSpPr>
            <p:cNvPr id="4594" name="Google Shape;4594;p5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55"/>
          <p:cNvGrpSpPr/>
          <p:nvPr/>
        </p:nvGrpSpPr>
        <p:grpSpPr>
          <a:xfrm>
            <a:off x="6195154" y="3765995"/>
            <a:ext cx="293882" cy="293836"/>
            <a:chOff x="4873519" y="3311869"/>
            <a:chExt cx="499374" cy="499296"/>
          </a:xfrm>
        </p:grpSpPr>
        <p:sp>
          <p:nvSpPr>
            <p:cNvPr id="4598" name="Google Shape;4598;p5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0" name="Google Shape;4600;p55"/>
          <p:cNvGrpSpPr/>
          <p:nvPr/>
        </p:nvGrpSpPr>
        <p:grpSpPr>
          <a:xfrm>
            <a:off x="6195154" y="4078366"/>
            <a:ext cx="293882" cy="293882"/>
            <a:chOff x="4873519" y="3875839"/>
            <a:chExt cx="499374" cy="499374"/>
          </a:xfrm>
        </p:grpSpPr>
        <p:sp>
          <p:nvSpPr>
            <p:cNvPr id="4601" name="Google Shape;4601;p5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55"/>
          <p:cNvGrpSpPr/>
          <p:nvPr/>
        </p:nvGrpSpPr>
        <p:grpSpPr>
          <a:xfrm>
            <a:off x="2425681" y="2050319"/>
            <a:ext cx="698104" cy="698208"/>
            <a:chOff x="2565073" y="2075876"/>
            <a:chExt cx="672482" cy="672518"/>
          </a:xfrm>
        </p:grpSpPr>
        <p:sp>
          <p:nvSpPr>
            <p:cNvPr id="4604" name="Google Shape;4604;p5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0" name="Google Shape;4610;p55"/>
          <p:cNvGrpSpPr/>
          <p:nvPr/>
        </p:nvGrpSpPr>
        <p:grpSpPr>
          <a:xfrm>
            <a:off x="5649092" y="3734919"/>
            <a:ext cx="438354" cy="637329"/>
            <a:chOff x="1697726" y="3244179"/>
            <a:chExt cx="788124" cy="1146069"/>
          </a:xfrm>
        </p:grpSpPr>
        <p:sp>
          <p:nvSpPr>
            <p:cNvPr id="4611" name="Google Shape;4611;p5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3" name="Google Shape;4613;p55"/>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4" name="Google Shape;4614;p55"/>
          <p:cNvGrpSpPr/>
          <p:nvPr/>
        </p:nvGrpSpPr>
        <p:grpSpPr>
          <a:xfrm>
            <a:off x="7650306" y="2063282"/>
            <a:ext cx="799565" cy="670282"/>
            <a:chOff x="7617850" y="2063282"/>
            <a:chExt cx="799565" cy="670282"/>
          </a:xfrm>
        </p:grpSpPr>
        <p:cxnSp>
          <p:nvCxnSpPr>
            <p:cNvPr id="4615" name="Google Shape;4615;p5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16" name="Google Shape;4616;p5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17" name="Google Shape;4617;p5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18" name="Google Shape;4618;p5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19" name="Google Shape;4619;p5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620" name="Google Shape;4620;p5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621" name="Google Shape;4621;p55"/>
            <p:cNvGrpSpPr/>
            <p:nvPr/>
          </p:nvGrpSpPr>
          <p:grpSpPr>
            <a:xfrm>
              <a:off x="7734309" y="2063282"/>
              <a:ext cx="570957" cy="620095"/>
              <a:chOff x="7734309" y="2063282"/>
              <a:chExt cx="570957" cy="620095"/>
            </a:xfrm>
          </p:grpSpPr>
          <p:grpSp>
            <p:nvGrpSpPr>
              <p:cNvPr id="4622" name="Google Shape;4622;p55"/>
              <p:cNvGrpSpPr/>
              <p:nvPr/>
            </p:nvGrpSpPr>
            <p:grpSpPr>
              <a:xfrm>
                <a:off x="8031573" y="2063282"/>
                <a:ext cx="273693" cy="620095"/>
                <a:chOff x="8031573" y="2063282"/>
                <a:chExt cx="273693" cy="620095"/>
              </a:xfrm>
            </p:grpSpPr>
            <p:sp>
              <p:nvSpPr>
                <p:cNvPr id="4623" name="Google Shape;4623;p5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7" name="Google Shape;4627;p55"/>
              <p:cNvGrpSpPr/>
              <p:nvPr/>
            </p:nvGrpSpPr>
            <p:grpSpPr>
              <a:xfrm flipH="1">
                <a:off x="7734309" y="2063282"/>
                <a:ext cx="273693" cy="620095"/>
                <a:chOff x="8031573" y="2063282"/>
                <a:chExt cx="273693" cy="620095"/>
              </a:xfrm>
            </p:grpSpPr>
            <p:sp>
              <p:nvSpPr>
                <p:cNvPr id="4628" name="Google Shape;4628;p5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632" name="Google Shape;4632;p55"/>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4" name="Google Shape;4634;p55"/>
          <p:cNvGrpSpPr/>
          <p:nvPr/>
        </p:nvGrpSpPr>
        <p:grpSpPr>
          <a:xfrm>
            <a:off x="7836913" y="2916765"/>
            <a:ext cx="602567" cy="601884"/>
            <a:chOff x="1186975" y="238125"/>
            <a:chExt cx="5244275" cy="5238325"/>
          </a:xfrm>
        </p:grpSpPr>
        <p:sp>
          <p:nvSpPr>
            <p:cNvPr id="4635" name="Google Shape;4635;p5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9" name="Google Shape;4639;p55"/>
          <p:cNvGrpSpPr/>
          <p:nvPr/>
        </p:nvGrpSpPr>
        <p:grpSpPr>
          <a:xfrm>
            <a:off x="3279650" y="2056249"/>
            <a:ext cx="651848" cy="687338"/>
            <a:chOff x="3400515" y="2056248"/>
            <a:chExt cx="698134" cy="735987"/>
          </a:xfrm>
        </p:grpSpPr>
        <p:grpSp>
          <p:nvGrpSpPr>
            <p:cNvPr id="4640" name="Google Shape;4640;p55"/>
            <p:cNvGrpSpPr/>
            <p:nvPr/>
          </p:nvGrpSpPr>
          <p:grpSpPr>
            <a:xfrm>
              <a:off x="3400515" y="2283913"/>
              <a:ext cx="312919" cy="219900"/>
              <a:chOff x="3400515" y="2283913"/>
              <a:chExt cx="312919" cy="219900"/>
            </a:xfrm>
          </p:grpSpPr>
          <p:sp>
            <p:nvSpPr>
              <p:cNvPr id="4641" name="Google Shape;4641;p5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42" name="Google Shape;4642;p5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643" name="Google Shape;4643;p55"/>
            <p:cNvGrpSpPr/>
            <p:nvPr/>
          </p:nvGrpSpPr>
          <p:grpSpPr>
            <a:xfrm>
              <a:off x="3547823" y="2461089"/>
              <a:ext cx="219900" cy="331146"/>
              <a:chOff x="3547823" y="2461089"/>
              <a:chExt cx="219900" cy="331146"/>
            </a:xfrm>
          </p:grpSpPr>
          <p:sp>
            <p:nvSpPr>
              <p:cNvPr id="4644" name="Google Shape;4644;p5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45" name="Google Shape;4645;p5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646" name="Google Shape;4646;p55"/>
            <p:cNvGrpSpPr/>
            <p:nvPr/>
          </p:nvGrpSpPr>
          <p:grpSpPr>
            <a:xfrm>
              <a:off x="3734138" y="2461089"/>
              <a:ext cx="219900" cy="331146"/>
              <a:chOff x="3734138" y="2461089"/>
              <a:chExt cx="219900" cy="331146"/>
            </a:xfrm>
          </p:grpSpPr>
          <p:sp>
            <p:nvSpPr>
              <p:cNvPr id="4647" name="Google Shape;4647;p5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48" name="Google Shape;4648;p5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649" name="Google Shape;4649;p55"/>
            <p:cNvGrpSpPr/>
            <p:nvPr/>
          </p:nvGrpSpPr>
          <p:grpSpPr>
            <a:xfrm>
              <a:off x="3787560" y="2281742"/>
              <a:ext cx="311089" cy="219900"/>
              <a:chOff x="3787560" y="2281742"/>
              <a:chExt cx="311089" cy="219900"/>
            </a:xfrm>
          </p:grpSpPr>
          <p:sp>
            <p:nvSpPr>
              <p:cNvPr id="4650" name="Google Shape;4650;p5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51" name="Google Shape;4651;p5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652" name="Google Shape;4652;p55"/>
            <p:cNvGrpSpPr/>
            <p:nvPr/>
          </p:nvGrpSpPr>
          <p:grpSpPr>
            <a:xfrm>
              <a:off x="3637290" y="2056248"/>
              <a:ext cx="219900" cy="330736"/>
              <a:chOff x="3637290" y="2056248"/>
              <a:chExt cx="219900" cy="330736"/>
            </a:xfrm>
          </p:grpSpPr>
          <p:sp>
            <p:nvSpPr>
              <p:cNvPr id="4653" name="Google Shape;4653;p5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654" name="Google Shape;4654;p5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655" name="Google Shape;4655;p55"/>
          <p:cNvGrpSpPr/>
          <p:nvPr/>
        </p:nvGrpSpPr>
        <p:grpSpPr>
          <a:xfrm>
            <a:off x="2571356" y="2926255"/>
            <a:ext cx="1268144" cy="592394"/>
            <a:chOff x="238125" y="1188750"/>
            <a:chExt cx="7140450" cy="3335550"/>
          </a:xfrm>
        </p:grpSpPr>
        <p:sp>
          <p:nvSpPr>
            <p:cNvPr id="4656" name="Google Shape;4656;p5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55"/>
          <p:cNvGrpSpPr/>
          <p:nvPr/>
        </p:nvGrpSpPr>
        <p:grpSpPr>
          <a:xfrm>
            <a:off x="6679257" y="2928410"/>
            <a:ext cx="1053944" cy="590147"/>
            <a:chOff x="238125" y="1335475"/>
            <a:chExt cx="5418735" cy="3034175"/>
          </a:xfrm>
        </p:grpSpPr>
        <p:sp>
          <p:nvSpPr>
            <p:cNvPr id="4662" name="Google Shape;4662;p5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5" name="Google Shape;4665;p55"/>
          <p:cNvGrpSpPr/>
          <p:nvPr/>
        </p:nvGrpSpPr>
        <p:grpSpPr>
          <a:xfrm>
            <a:off x="4110066" y="3733309"/>
            <a:ext cx="1268207" cy="638939"/>
            <a:chOff x="3967651" y="3645904"/>
            <a:chExt cx="1479304" cy="745292"/>
          </a:xfrm>
        </p:grpSpPr>
        <p:grpSp>
          <p:nvGrpSpPr>
            <p:cNvPr id="4666" name="Google Shape;4666;p55"/>
            <p:cNvGrpSpPr/>
            <p:nvPr/>
          </p:nvGrpSpPr>
          <p:grpSpPr>
            <a:xfrm>
              <a:off x="3967651" y="4009026"/>
              <a:ext cx="1479304" cy="382170"/>
              <a:chOff x="3967651" y="4009026"/>
              <a:chExt cx="1479304" cy="382170"/>
            </a:xfrm>
          </p:grpSpPr>
          <p:grpSp>
            <p:nvGrpSpPr>
              <p:cNvPr id="4667" name="Google Shape;4667;p55"/>
              <p:cNvGrpSpPr/>
              <p:nvPr/>
            </p:nvGrpSpPr>
            <p:grpSpPr>
              <a:xfrm>
                <a:off x="4892216" y="4195630"/>
                <a:ext cx="554739" cy="195566"/>
                <a:chOff x="3604375" y="4892160"/>
                <a:chExt cx="1651500" cy="582215"/>
              </a:xfrm>
            </p:grpSpPr>
            <p:sp>
              <p:nvSpPr>
                <p:cNvPr id="4668" name="Google Shape;4668;p5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55"/>
              <p:cNvGrpSpPr/>
              <p:nvPr/>
            </p:nvGrpSpPr>
            <p:grpSpPr>
              <a:xfrm>
                <a:off x="3967651" y="4146303"/>
                <a:ext cx="579402" cy="244893"/>
                <a:chOff x="851875" y="4745310"/>
                <a:chExt cx="1724925" cy="729065"/>
              </a:xfrm>
            </p:grpSpPr>
            <p:sp>
              <p:nvSpPr>
                <p:cNvPr id="4671" name="Google Shape;4671;p5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55"/>
              <p:cNvGrpSpPr/>
              <p:nvPr/>
            </p:nvGrpSpPr>
            <p:grpSpPr>
              <a:xfrm>
                <a:off x="4460753" y="4009026"/>
                <a:ext cx="493110" cy="382170"/>
                <a:chOff x="2319875" y="4336625"/>
                <a:chExt cx="1468025" cy="1137750"/>
              </a:xfrm>
            </p:grpSpPr>
            <p:sp>
              <p:nvSpPr>
                <p:cNvPr id="4674" name="Google Shape;4674;p5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76" name="Google Shape;4676;p55"/>
            <p:cNvGrpSpPr/>
            <p:nvPr/>
          </p:nvGrpSpPr>
          <p:grpSpPr>
            <a:xfrm>
              <a:off x="4479443" y="3645904"/>
              <a:ext cx="455965" cy="388789"/>
              <a:chOff x="2957425" y="238100"/>
              <a:chExt cx="1910200" cy="1628775"/>
            </a:xfrm>
          </p:grpSpPr>
          <p:sp>
            <p:nvSpPr>
              <p:cNvPr id="4677" name="Google Shape;4677;p5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87" name="Google Shape;4687;p55"/>
          <p:cNvGrpSpPr/>
          <p:nvPr/>
        </p:nvGrpSpPr>
        <p:grpSpPr>
          <a:xfrm>
            <a:off x="2496179" y="3734510"/>
            <a:ext cx="1243128" cy="637739"/>
            <a:chOff x="2496310" y="3693351"/>
            <a:chExt cx="1342906" cy="688926"/>
          </a:xfrm>
        </p:grpSpPr>
        <p:grpSp>
          <p:nvGrpSpPr>
            <p:cNvPr id="4688" name="Google Shape;4688;p55"/>
            <p:cNvGrpSpPr/>
            <p:nvPr/>
          </p:nvGrpSpPr>
          <p:grpSpPr>
            <a:xfrm>
              <a:off x="2496310" y="3693351"/>
              <a:ext cx="1342906" cy="688875"/>
              <a:chOff x="2496310" y="3693351"/>
              <a:chExt cx="1342906" cy="688875"/>
            </a:xfrm>
          </p:grpSpPr>
          <p:sp>
            <p:nvSpPr>
              <p:cNvPr id="4689" name="Google Shape;4689;p5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95" name="Google Shape;4695;p55"/>
              <p:cNvCxnSpPr>
                <a:stCxn id="4693"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696" name="Google Shape;4696;p55"/>
              <p:cNvCxnSpPr>
                <a:stCxn id="4690"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697" name="Google Shape;4697;p55"/>
              <p:cNvCxnSpPr>
                <a:stCxn id="4691"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698" name="Google Shape;4698;p55"/>
              <p:cNvCxnSpPr>
                <a:stCxn id="4694"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699" name="Google Shape;4699;p55"/>
              <p:cNvCxnSpPr>
                <a:stCxn id="4692"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700" name="Google Shape;4700;p55"/>
            <p:cNvGrpSpPr/>
            <p:nvPr/>
          </p:nvGrpSpPr>
          <p:grpSpPr>
            <a:xfrm>
              <a:off x="2675275" y="3930557"/>
              <a:ext cx="1003306" cy="451719"/>
              <a:chOff x="2675275" y="4174282"/>
              <a:chExt cx="1003306" cy="451719"/>
            </a:xfrm>
          </p:grpSpPr>
          <p:sp>
            <p:nvSpPr>
              <p:cNvPr id="4701" name="Google Shape;4701;p5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4" name="Google Shape;4704;p55"/>
          <p:cNvGrpSpPr/>
          <p:nvPr/>
        </p:nvGrpSpPr>
        <p:grpSpPr>
          <a:xfrm>
            <a:off x="1669850" y="1171356"/>
            <a:ext cx="574511" cy="874709"/>
            <a:chOff x="1715404" y="1112080"/>
            <a:chExt cx="642270" cy="977984"/>
          </a:xfrm>
        </p:grpSpPr>
        <p:grpSp>
          <p:nvGrpSpPr>
            <p:cNvPr id="4705" name="Google Shape;4705;p55"/>
            <p:cNvGrpSpPr/>
            <p:nvPr/>
          </p:nvGrpSpPr>
          <p:grpSpPr>
            <a:xfrm>
              <a:off x="1715404" y="1112080"/>
              <a:ext cx="642270" cy="977984"/>
              <a:chOff x="1715404" y="1112080"/>
              <a:chExt cx="642270" cy="977984"/>
            </a:xfrm>
          </p:grpSpPr>
          <p:sp>
            <p:nvSpPr>
              <p:cNvPr id="4706" name="Google Shape;4706;p5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55"/>
            <p:cNvGrpSpPr/>
            <p:nvPr/>
          </p:nvGrpSpPr>
          <p:grpSpPr>
            <a:xfrm>
              <a:off x="1768927" y="1165603"/>
              <a:ext cx="535225" cy="851367"/>
              <a:chOff x="1768927" y="1165603"/>
              <a:chExt cx="535225" cy="851367"/>
            </a:xfrm>
          </p:grpSpPr>
          <p:sp>
            <p:nvSpPr>
              <p:cNvPr id="4709" name="Google Shape;4709;p5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55"/>
            <p:cNvGrpSpPr/>
            <p:nvPr/>
          </p:nvGrpSpPr>
          <p:grpSpPr>
            <a:xfrm>
              <a:off x="1822449" y="1219125"/>
              <a:ext cx="428180" cy="718859"/>
              <a:chOff x="1822449" y="1219125"/>
              <a:chExt cx="428180" cy="718859"/>
            </a:xfrm>
          </p:grpSpPr>
          <p:sp>
            <p:nvSpPr>
              <p:cNvPr id="4712" name="Google Shape;4712;p5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55"/>
            <p:cNvGrpSpPr/>
            <p:nvPr/>
          </p:nvGrpSpPr>
          <p:grpSpPr>
            <a:xfrm>
              <a:off x="1875972" y="1272648"/>
              <a:ext cx="321135" cy="586939"/>
              <a:chOff x="1875972" y="1272648"/>
              <a:chExt cx="321135" cy="586939"/>
            </a:xfrm>
          </p:grpSpPr>
          <p:sp>
            <p:nvSpPr>
              <p:cNvPr id="4715" name="Google Shape;4715;p5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7" name="Google Shape;4717;p55"/>
          <p:cNvGrpSpPr/>
          <p:nvPr/>
        </p:nvGrpSpPr>
        <p:grpSpPr>
          <a:xfrm>
            <a:off x="7777011" y="3728078"/>
            <a:ext cx="293855" cy="644170"/>
            <a:chOff x="241025" y="3151575"/>
            <a:chExt cx="293855" cy="644170"/>
          </a:xfrm>
        </p:grpSpPr>
        <p:sp>
          <p:nvSpPr>
            <p:cNvPr id="4718" name="Google Shape;4718;p5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0" name="Google Shape;4720;p55"/>
          <p:cNvGrpSpPr/>
          <p:nvPr/>
        </p:nvGrpSpPr>
        <p:grpSpPr>
          <a:xfrm>
            <a:off x="724994" y="2928078"/>
            <a:ext cx="1779649" cy="591620"/>
            <a:chOff x="246070" y="1983375"/>
            <a:chExt cx="1855347" cy="616849"/>
          </a:xfrm>
        </p:grpSpPr>
        <p:sp>
          <p:nvSpPr>
            <p:cNvPr id="4721" name="Google Shape;4721;p5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55"/>
          <p:cNvGrpSpPr/>
          <p:nvPr/>
        </p:nvGrpSpPr>
        <p:grpSpPr>
          <a:xfrm>
            <a:off x="2335861" y="1171356"/>
            <a:ext cx="711055" cy="745993"/>
            <a:chOff x="2496269" y="1171698"/>
            <a:chExt cx="761953" cy="799392"/>
          </a:xfrm>
        </p:grpSpPr>
        <p:grpSp>
          <p:nvGrpSpPr>
            <p:cNvPr id="4731" name="Google Shape;4731;p55"/>
            <p:cNvGrpSpPr/>
            <p:nvPr/>
          </p:nvGrpSpPr>
          <p:grpSpPr>
            <a:xfrm>
              <a:off x="2496269" y="1171698"/>
              <a:ext cx="761953" cy="723022"/>
              <a:chOff x="2496269" y="1171698"/>
              <a:chExt cx="761953" cy="723022"/>
            </a:xfrm>
          </p:grpSpPr>
          <p:sp>
            <p:nvSpPr>
              <p:cNvPr id="4732" name="Google Shape;4732;p5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4" name="Google Shape;4734;p55"/>
              <p:cNvGrpSpPr/>
              <p:nvPr/>
            </p:nvGrpSpPr>
            <p:grpSpPr>
              <a:xfrm>
                <a:off x="2496269" y="1171698"/>
                <a:ext cx="761953" cy="723022"/>
                <a:chOff x="2496269" y="1120652"/>
                <a:chExt cx="761953" cy="723022"/>
              </a:xfrm>
            </p:grpSpPr>
            <p:grpSp>
              <p:nvGrpSpPr>
                <p:cNvPr id="4735" name="Google Shape;4735;p55"/>
                <p:cNvGrpSpPr/>
                <p:nvPr/>
              </p:nvGrpSpPr>
              <p:grpSpPr>
                <a:xfrm>
                  <a:off x="2496269" y="1120652"/>
                  <a:ext cx="761953" cy="723022"/>
                  <a:chOff x="2496269" y="1120652"/>
                  <a:chExt cx="761953" cy="723022"/>
                </a:xfrm>
              </p:grpSpPr>
              <p:grpSp>
                <p:nvGrpSpPr>
                  <p:cNvPr id="4736" name="Google Shape;4736;p55"/>
                  <p:cNvGrpSpPr/>
                  <p:nvPr/>
                </p:nvGrpSpPr>
                <p:grpSpPr>
                  <a:xfrm>
                    <a:off x="2496269" y="1304589"/>
                    <a:ext cx="407089" cy="305057"/>
                    <a:chOff x="2496269" y="1304589"/>
                    <a:chExt cx="407089" cy="305057"/>
                  </a:xfrm>
                </p:grpSpPr>
                <p:sp>
                  <p:nvSpPr>
                    <p:cNvPr id="4737" name="Google Shape;4737;p5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55"/>
                  <p:cNvGrpSpPr/>
                  <p:nvPr/>
                </p:nvGrpSpPr>
                <p:grpSpPr>
                  <a:xfrm>
                    <a:off x="2586468" y="1493376"/>
                    <a:ext cx="358850" cy="349656"/>
                    <a:chOff x="2586468" y="1493376"/>
                    <a:chExt cx="358850" cy="349656"/>
                  </a:xfrm>
                </p:grpSpPr>
                <p:sp>
                  <p:nvSpPr>
                    <p:cNvPr id="4740" name="Google Shape;4740;p5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55"/>
                  <p:cNvGrpSpPr/>
                  <p:nvPr/>
                </p:nvGrpSpPr>
                <p:grpSpPr>
                  <a:xfrm>
                    <a:off x="2807939" y="1494024"/>
                    <a:ext cx="358857" cy="349650"/>
                    <a:chOff x="2807939" y="1494024"/>
                    <a:chExt cx="358857" cy="349650"/>
                  </a:xfrm>
                </p:grpSpPr>
                <p:sp>
                  <p:nvSpPr>
                    <p:cNvPr id="4743" name="Google Shape;4743;p5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55"/>
                  <p:cNvGrpSpPr/>
                  <p:nvPr/>
                </p:nvGrpSpPr>
                <p:grpSpPr>
                  <a:xfrm>
                    <a:off x="2851133" y="1305635"/>
                    <a:ext cx="407089" cy="305057"/>
                    <a:chOff x="2851133" y="1305635"/>
                    <a:chExt cx="407089" cy="305057"/>
                  </a:xfrm>
                </p:grpSpPr>
                <p:sp>
                  <p:nvSpPr>
                    <p:cNvPr id="4746" name="Google Shape;4746;p5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8" name="Google Shape;4748;p55"/>
                  <p:cNvGrpSpPr/>
                  <p:nvPr/>
                </p:nvGrpSpPr>
                <p:grpSpPr>
                  <a:xfrm>
                    <a:off x="2727495" y="1120652"/>
                    <a:ext cx="300271" cy="396358"/>
                    <a:chOff x="2727495" y="1120652"/>
                    <a:chExt cx="300271" cy="396358"/>
                  </a:xfrm>
                </p:grpSpPr>
                <p:sp>
                  <p:nvSpPr>
                    <p:cNvPr id="4749" name="Google Shape;4749;p5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1" name="Google Shape;4751;p55"/>
                <p:cNvGrpSpPr/>
                <p:nvPr/>
              </p:nvGrpSpPr>
              <p:grpSpPr>
                <a:xfrm>
                  <a:off x="2722305" y="1350460"/>
                  <a:ext cx="308357" cy="308344"/>
                  <a:chOff x="2722305" y="1350460"/>
                  <a:chExt cx="308357" cy="308344"/>
                </a:xfrm>
              </p:grpSpPr>
              <p:sp>
                <p:nvSpPr>
                  <p:cNvPr id="4752" name="Google Shape;4752;p5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3" name="Google Shape;4753;p55"/>
                  <p:cNvGrpSpPr/>
                  <p:nvPr/>
                </p:nvGrpSpPr>
                <p:grpSpPr>
                  <a:xfrm>
                    <a:off x="2725064" y="1364529"/>
                    <a:ext cx="297954" cy="280182"/>
                    <a:chOff x="2725064" y="1364529"/>
                    <a:chExt cx="297954" cy="280182"/>
                  </a:xfrm>
                </p:grpSpPr>
                <p:sp>
                  <p:nvSpPr>
                    <p:cNvPr id="4754" name="Google Shape;4754;p5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759" name="Google Shape;4759;p5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4" name="Google Shape;4764;p55"/>
          <p:cNvGrpSpPr/>
          <p:nvPr/>
        </p:nvGrpSpPr>
        <p:grpSpPr>
          <a:xfrm>
            <a:off x="3924561" y="2927462"/>
            <a:ext cx="1569144" cy="591015"/>
            <a:chOff x="3820100" y="3023049"/>
            <a:chExt cx="1303926" cy="491162"/>
          </a:xfrm>
        </p:grpSpPr>
        <p:grpSp>
          <p:nvGrpSpPr>
            <p:cNvPr id="4765" name="Google Shape;4765;p55"/>
            <p:cNvGrpSpPr/>
            <p:nvPr/>
          </p:nvGrpSpPr>
          <p:grpSpPr>
            <a:xfrm>
              <a:off x="3820100" y="3023072"/>
              <a:ext cx="1303926" cy="491139"/>
              <a:chOff x="3820100" y="3023072"/>
              <a:chExt cx="1303926" cy="491139"/>
            </a:xfrm>
          </p:grpSpPr>
          <p:sp>
            <p:nvSpPr>
              <p:cNvPr id="4766" name="Google Shape;4766;p5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8" name="Google Shape;4768;p55"/>
            <p:cNvGrpSpPr/>
            <p:nvPr/>
          </p:nvGrpSpPr>
          <p:grpSpPr>
            <a:xfrm>
              <a:off x="4132439" y="3023645"/>
              <a:ext cx="393633" cy="177096"/>
              <a:chOff x="4132439" y="3023645"/>
              <a:chExt cx="393633" cy="177096"/>
            </a:xfrm>
          </p:grpSpPr>
          <p:sp>
            <p:nvSpPr>
              <p:cNvPr id="4769" name="Google Shape;4769;p5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1" name="Google Shape;4771;p55"/>
            <p:cNvGrpSpPr/>
            <p:nvPr/>
          </p:nvGrpSpPr>
          <p:grpSpPr>
            <a:xfrm>
              <a:off x="3921811" y="3023049"/>
              <a:ext cx="1002397" cy="388943"/>
              <a:chOff x="3921811" y="3023049"/>
              <a:chExt cx="1002397" cy="388943"/>
            </a:xfrm>
          </p:grpSpPr>
          <p:sp>
            <p:nvSpPr>
              <p:cNvPr id="4772" name="Google Shape;4772;p5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55"/>
            <p:cNvGrpSpPr/>
            <p:nvPr/>
          </p:nvGrpSpPr>
          <p:grpSpPr>
            <a:xfrm>
              <a:off x="4023645" y="3023049"/>
              <a:ext cx="683032" cy="286722"/>
              <a:chOff x="4023645" y="3023049"/>
              <a:chExt cx="683032" cy="286722"/>
            </a:xfrm>
          </p:grpSpPr>
          <p:sp>
            <p:nvSpPr>
              <p:cNvPr id="4775" name="Google Shape;4775;p5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7" name="Google Shape;4777;p55"/>
          <p:cNvGrpSpPr/>
          <p:nvPr/>
        </p:nvGrpSpPr>
        <p:grpSpPr>
          <a:xfrm>
            <a:off x="1556683" y="2054307"/>
            <a:ext cx="713522" cy="688025"/>
            <a:chOff x="1706078" y="2092648"/>
            <a:chExt cx="660913" cy="637296"/>
          </a:xfrm>
        </p:grpSpPr>
        <p:sp>
          <p:nvSpPr>
            <p:cNvPr id="4778" name="Google Shape;4778;p5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9" name="Google Shape;4779;p55"/>
            <p:cNvGrpSpPr/>
            <p:nvPr/>
          </p:nvGrpSpPr>
          <p:grpSpPr>
            <a:xfrm>
              <a:off x="1706078" y="2092648"/>
              <a:ext cx="660913" cy="575241"/>
              <a:chOff x="1706078" y="2092648"/>
              <a:chExt cx="660913" cy="575241"/>
            </a:xfrm>
          </p:grpSpPr>
          <p:sp>
            <p:nvSpPr>
              <p:cNvPr id="4780" name="Google Shape;4780;p5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3" name="Google Shape;4783;p55"/>
          <p:cNvGrpSpPr/>
          <p:nvPr/>
        </p:nvGrpSpPr>
        <p:grpSpPr>
          <a:xfrm>
            <a:off x="6318542" y="1171856"/>
            <a:ext cx="1317459" cy="684168"/>
            <a:chOff x="238125" y="999450"/>
            <a:chExt cx="7140700" cy="3708225"/>
          </a:xfrm>
        </p:grpSpPr>
        <p:sp>
          <p:nvSpPr>
            <p:cNvPr id="4784" name="Google Shape;4784;p5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6" name="Shape 4796"/>
        <p:cNvGrpSpPr/>
        <p:nvPr/>
      </p:nvGrpSpPr>
      <p:grpSpPr>
        <a:xfrm>
          <a:off x="0" y="0"/>
          <a:ext cx="0" cy="0"/>
          <a:chOff x="0" y="0"/>
          <a:chExt cx="0" cy="0"/>
        </a:xfrm>
      </p:grpSpPr>
      <p:grpSp>
        <p:nvGrpSpPr>
          <p:cNvPr id="4797" name="Google Shape;4797;p56"/>
          <p:cNvGrpSpPr/>
          <p:nvPr/>
        </p:nvGrpSpPr>
        <p:grpSpPr>
          <a:xfrm>
            <a:off x="729238" y="1179665"/>
            <a:ext cx="1636117" cy="1526144"/>
            <a:chOff x="729238" y="1179665"/>
            <a:chExt cx="1636117" cy="1526144"/>
          </a:xfrm>
        </p:grpSpPr>
        <p:grpSp>
          <p:nvGrpSpPr>
            <p:cNvPr id="4798" name="Google Shape;4798;p56"/>
            <p:cNvGrpSpPr/>
            <p:nvPr/>
          </p:nvGrpSpPr>
          <p:grpSpPr>
            <a:xfrm>
              <a:off x="729238" y="1179665"/>
              <a:ext cx="80700" cy="1526144"/>
              <a:chOff x="729238" y="1179665"/>
              <a:chExt cx="80700" cy="1526144"/>
            </a:xfrm>
          </p:grpSpPr>
          <p:sp>
            <p:nvSpPr>
              <p:cNvPr id="4799" name="Google Shape;4799;p5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9" name="Google Shape;4809;p56"/>
            <p:cNvGrpSpPr/>
            <p:nvPr/>
          </p:nvGrpSpPr>
          <p:grpSpPr>
            <a:xfrm>
              <a:off x="903098" y="1179665"/>
              <a:ext cx="80700" cy="1526144"/>
              <a:chOff x="903098" y="1179665"/>
              <a:chExt cx="80700" cy="1526144"/>
            </a:xfrm>
          </p:grpSpPr>
          <p:sp>
            <p:nvSpPr>
              <p:cNvPr id="4810" name="Google Shape;4810;p5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0" name="Google Shape;4820;p56"/>
            <p:cNvGrpSpPr/>
            <p:nvPr/>
          </p:nvGrpSpPr>
          <p:grpSpPr>
            <a:xfrm>
              <a:off x="1076958" y="1179665"/>
              <a:ext cx="80700" cy="1526144"/>
              <a:chOff x="1076958" y="1179665"/>
              <a:chExt cx="80700" cy="1526144"/>
            </a:xfrm>
          </p:grpSpPr>
          <p:sp>
            <p:nvSpPr>
              <p:cNvPr id="4821" name="Google Shape;4821;p5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56"/>
            <p:cNvGrpSpPr/>
            <p:nvPr/>
          </p:nvGrpSpPr>
          <p:grpSpPr>
            <a:xfrm>
              <a:off x="1247707" y="1179665"/>
              <a:ext cx="80700" cy="1526144"/>
              <a:chOff x="1247707" y="1179665"/>
              <a:chExt cx="80700" cy="1526144"/>
            </a:xfrm>
          </p:grpSpPr>
          <p:sp>
            <p:nvSpPr>
              <p:cNvPr id="4832" name="Google Shape;4832;p5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2" name="Google Shape;4842;p56"/>
            <p:cNvGrpSpPr/>
            <p:nvPr/>
          </p:nvGrpSpPr>
          <p:grpSpPr>
            <a:xfrm>
              <a:off x="1421567" y="1179665"/>
              <a:ext cx="80700" cy="1526144"/>
              <a:chOff x="1421567" y="1179665"/>
              <a:chExt cx="80700" cy="1526144"/>
            </a:xfrm>
          </p:grpSpPr>
          <p:sp>
            <p:nvSpPr>
              <p:cNvPr id="4843" name="Google Shape;4843;p5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56"/>
            <p:cNvGrpSpPr/>
            <p:nvPr/>
          </p:nvGrpSpPr>
          <p:grpSpPr>
            <a:xfrm>
              <a:off x="1592327" y="1179665"/>
              <a:ext cx="80700" cy="1526144"/>
              <a:chOff x="1592327" y="1179665"/>
              <a:chExt cx="80700" cy="1526144"/>
            </a:xfrm>
          </p:grpSpPr>
          <p:sp>
            <p:nvSpPr>
              <p:cNvPr id="4854" name="Google Shape;4854;p5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56"/>
            <p:cNvGrpSpPr/>
            <p:nvPr/>
          </p:nvGrpSpPr>
          <p:grpSpPr>
            <a:xfrm>
              <a:off x="1766187" y="1179665"/>
              <a:ext cx="80700" cy="1526144"/>
              <a:chOff x="1766187" y="1179665"/>
              <a:chExt cx="80700" cy="1526144"/>
            </a:xfrm>
          </p:grpSpPr>
          <p:sp>
            <p:nvSpPr>
              <p:cNvPr id="4865" name="Google Shape;4865;p5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5" name="Google Shape;4875;p56"/>
            <p:cNvGrpSpPr/>
            <p:nvPr/>
          </p:nvGrpSpPr>
          <p:grpSpPr>
            <a:xfrm>
              <a:off x="1936935" y="1179665"/>
              <a:ext cx="80700" cy="1526144"/>
              <a:chOff x="1936935" y="1179665"/>
              <a:chExt cx="80700" cy="1526144"/>
            </a:xfrm>
          </p:grpSpPr>
          <p:sp>
            <p:nvSpPr>
              <p:cNvPr id="4876" name="Google Shape;4876;p5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6" name="Google Shape;4886;p56"/>
            <p:cNvGrpSpPr/>
            <p:nvPr/>
          </p:nvGrpSpPr>
          <p:grpSpPr>
            <a:xfrm>
              <a:off x="2110795" y="1179665"/>
              <a:ext cx="80700" cy="1526144"/>
              <a:chOff x="2110795" y="1179665"/>
              <a:chExt cx="80700" cy="1526144"/>
            </a:xfrm>
          </p:grpSpPr>
          <p:sp>
            <p:nvSpPr>
              <p:cNvPr id="4887" name="Google Shape;4887;p5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7" name="Google Shape;4897;p56"/>
            <p:cNvGrpSpPr/>
            <p:nvPr/>
          </p:nvGrpSpPr>
          <p:grpSpPr>
            <a:xfrm>
              <a:off x="2284655" y="1179665"/>
              <a:ext cx="80700" cy="1526144"/>
              <a:chOff x="2284655" y="1179665"/>
              <a:chExt cx="80700" cy="1526144"/>
            </a:xfrm>
          </p:grpSpPr>
          <p:sp>
            <p:nvSpPr>
              <p:cNvPr id="4898" name="Google Shape;4898;p5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8" name="Google Shape;4908;p56"/>
          <p:cNvGrpSpPr/>
          <p:nvPr/>
        </p:nvGrpSpPr>
        <p:grpSpPr>
          <a:xfrm>
            <a:off x="2623904" y="1198803"/>
            <a:ext cx="1364248" cy="1102133"/>
            <a:chOff x="2623904" y="1198803"/>
            <a:chExt cx="1364248" cy="1102133"/>
          </a:xfrm>
        </p:grpSpPr>
        <p:grpSp>
          <p:nvGrpSpPr>
            <p:cNvPr id="4909" name="Google Shape;4909;p56"/>
            <p:cNvGrpSpPr/>
            <p:nvPr/>
          </p:nvGrpSpPr>
          <p:grpSpPr>
            <a:xfrm>
              <a:off x="2623907" y="1198803"/>
              <a:ext cx="1364245" cy="273000"/>
              <a:chOff x="2623907" y="1198803"/>
              <a:chExt cx="1364245" cy="273000"/>
            </a:xfrm>
          </p:grpSpPr>
          <p:sp>
            <p:nvSpPr>
              <p:cNvPr id="4910" name="Google Shape;4910;p5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5" name="Google Shape;4915;p56"/>
            <p:cNvGrpSpPr/>
            <p:nvPr/>
          </p:nvGrpSpPr>
          <p:grpSpPr>
            <a:xfrm>
              <a:off x="2623904" y="1476964"/>
              <a:ext cx="1364245" cy="273000"/>
              <a:chOff x="2623904" y="1476964"/>
              <a:chExt cx="1364245" cy="273000"/>
            </a:xfrm>
          </p:grpSpPr>
          <p:sp>
            <p:nvSpPr>
              <p:cNvPr id="4916" name="Google Shape;4916;p5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1" name="Google Shape;4921;p56"/>
            <p:cNvGrpSpPr/>
            <p:nvPr/>
          </p:nvGrpSpPr>
          <p:grpSpPr>
            <a:xfrm>
              <a:off x="2623907" y="1749775"/>
              <a:ext cx="1364245" cy="273000"/>
              <a:chOff x="2623907" y="1749775"/>
              <a:chExt cx="1364245" cy="273000"/>
            </a:xfrm>
          </p:grpSpPr>
          <p:sp>
            <p:nvSpPr>
              <p:cNvPr id="4922" name="Google Shape;4922;p5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7" name="Google Shape;4927;p56"/>
            <p:cNvGrpSpPr/>
            <p:nvPr/>
          </p:nvGrpSpPr>
          <p:grpSpPr>
            <a:xfrm>
              <a:off x="2623904" y="2027936"/>
              <a:ext cx="1364245" cy="273000"/>
              <a:chOff x="2623904" y="2027936"/>
              <a:chExt cx="1364245" cy="273000"/>
            </a:xfrm>
          </p:grpSpPr>
          <p:sp>
            <p:nvSpPr>
              <p:cNvPr id="4928" name="Google Shape;4928;p5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3" name="Google Shape;4933;p56"/>
          <p:cNvGrpSpPr/>
          <p:nvPr/>
        </p:nvGrpSpPr>
        <p:grpSpPr>
          <a:xfrm>
            <a:off x="2613365" y="2657876"/>
            <a:ext cx="1387541" cy="159124"/>
            <a:chOff x="3200660" y="2180272"/>
            <a:chExt cx="2563824" cy="378237"/>
          </a:xfrm>
        </p:grpSpPr>
        <p:sp>
          <p:nvSpPr>
            <p:cNvPr id="4934" name="Google Shape;4934;p5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2" name="Google Shape;4952;p56"/>
          <p:cNvGrpSpPr/>
          <p:nvPr/>
        </p:nvGrpSpPr>
        <p:grpSpPr>
          <a:xfrm>
            <a:off x="2609890" y="2935640"/>
            <a:ext cx="1390502" cy="159625"/>
            <a:chOff x="3530150" y="2790075"/>
            <a:chExt cx="1962600" cy="225300"/>
          </a:xfrm>
        </p:grpSpPr>
        <p:sp>
          <p:nvSpPr>
            <p:cNvPr id="4953" name="Google Shape;4953;p5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56"/>
          <p:cNvGrpSpPr/>
          <p:nvPr/>
        </p:nvGrpSpPr>
        <p:grpSpPr>
          <a:xfrm>
            <a:off x="2609948" y="3213905"/>
            <a:ext cx="1411629" cy="154175"/>
            <a:chOff x="3558802" y="4011244"/>
            <a:chExt cx="1866000" cy="111600"/>
          </a:xfrm>
        </p:grpSpPr>
        <p:sp>
          <p:nvSpPr>
            <p:cNvPr id="4956" name="Google Shape;4956;p5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8" name="Google Shape;4958;p56"/>
          <p:cNvGrpSpPr/>
          <p:nvPr/>
        </p:nvGrpSpPr>
        <p:grpSpPr>
          <a:xfrm>
            <a:off x="2610235" y="2419475"/>
            <a:ext cx="1383503" cy="119761"/>
            <a:chOff x="3465975" y="2270258"/>
            <a:chExt cx="1986364" cy="171947"/>
          </a:xfrm>
        </p:grpSpPr>
        <p:sp>
          <p:nvSpPr>
            <p:cNvPr id="4959" name="Google Shape;4959;p5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7" name="Google Shape;4967;p56"/>
          <p:cNvGrpSpPr/>
          <p:nvPr/>
        </p:nvGrpSpPr>
        <p:grpSpPr>
          <a:xfrm>
            <a:off x="2621243" y="3783248"/>
            <a:ext cx="1369531" cy="195460"/>
            <a:chOff x="723300" y="4253549"/>
            <a:chExt cx="2276482" cy="324900"/>
          </a:xfrm>
        </p:grpSpPr>
        <p:sp>
          <p:nvSpPr>
            <p:cNvPr id="4968" name="Google Shape;4968;p5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56"/>
          <p:cNvGrpSpPr/>
          <p:nvPr/>
        </p:nvGrpSpPr>
        <p:grpSpPr>
          <a:xfrm>
            <a:off x="2610803" y="3484489"/>
            <a:ext cx="1389066" cy="180119"/>
            <a:chOff x="705948" y="3788465"/>
            <a:chExt cx="2308953" cy="299400"/>
          </a:xfrm>
        </p:grpSpPr>
        <p:sp>
          <p:nvSpPr>
            <p:cNvPr id="4974" name="Google Shape;4974;p5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9" name="Google Shape;4979;p56"/>
          <p:cNvGrpSpPr/>
          <p:nvPr/>
        </p:nvGrpSpPr>
        <p:grpSpPr>
          <a:xfrm>
            <a:off x="4207794" y="2088443"/>
            <a:ext cx="1433821" cy="191501"/>
            <a:chOff x="4273350" y="2088443"/>
            <a:chExt cx="1433821" cy="191501"/>
          </a:xfrm>
        </p:grpSpPr>
        <p:grpSp>
          <p:nvGrpSpPr>
            <p:cNvPr id="4980" name="Google Shape;4980;p56"/>
            <p:cNvGrpSpPr/>
            <p:nvPr/>
          </p:nvGrpSpPr>
          <p:grpSpPr>
            <a:xfrm>
              <a:off x="4273350" y="2088443"/>
              <a:ext cx="1433821" cy="0"/>
              <a:chOff x="5224975" y="2962250"/>
              <a:chExt cx="1544400" cy="0"/>
            </a:xfrm>
          </p:grpSpPr>
          <p:cxnSp>
            <p:nvCxnSpPr>
              <p:cNvPr id="4981" name="Google Shape;4981;p5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82" name="Google Shape;4982;p5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983" name="Google Shape;4983;p56"/>
            <p:cNvGrpSpPr/>
            <p:nvPr/>
          </p:nvGrpSpPr>
          <p:grpSpPr>
            <a:xfrm>
              <a:off x="4273350" y="2279944"/>
              <a:ext cx="1433821" cy="0"/>
              <a:chOff x="5224975" y="2962250"/>
              <a:chExt cx="1544400" cy="0"/>
            </a:xfrm>
          </p:grpSpPr>
          <p:cxnSp>
            <p:nvCxnSpPr>
              <p:cNvPr id="4984" name="Google Shape;4984;p5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85" name="Google Shape;4985;p5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986" name="Google Shape;4986;p56"/>
          <p:cNvGrpSpPr/>
          <p:nvPr/>
        </p:nvGrpSpPr>
        <p:grpSpPr>
          <a:xfrm>
            <a:off x="2658741" y="4097347"/>
            <a:ext cx="1304609" cy="294074"/>
            <a:chOff x="2658741" y="4097347"/>
            <a:chExt cx="1304609" cy="294074"/>
          </a:xfrm>
        </p:grpSpPr>
        <p:grpSp>
          <p:nvGrpSpPr>
            <p:cNvPr id="4987" name="Google Shape;4987;p56"/>
            <p:cNvGrpSpPr/>
            <p:nvPr/>
          </p:nvGrpSpPr>
          <p:grpSpPr>
            <a:xfrm>
              <a:off x="2658741" y="4097347"/>
              <a:ext cx="118572" cy="294074"/>
              <a:chOff x="3343310" y="4475555"/>
              <a:chExt cx="127717" cy="316753"/>
            </a:xfrm>
          </p:grpSpPr>
          <p:sp>
            <p:nvSpPr>
              <p:cNvPr id="4988" name="Google Shape;4988;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56"/>
            <p:cNvGrpSpPr/>
            <p:nvPr/>
          </p:nvGrpSpPr>
          <p:grpSpPr>
            <a:xfrm>
              <a:off x="3815519" y="4098388"/>
              <a:ext cx="147831" cy="291991"/>
              <a:chOff x="3527539" y="4476677"/>
              <a:chExt cx="159232" cy="314510"/>
            </a:xfrm>
          </p:grpSpPr>
          <p:sp>
            <p:nvSpPr>
              <p:cNvPr id="4991" name="Google Shape;4991;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56"/>
            <p:cNvGrpSpPr/>
            <p:nvPr/>
          </p:nvGrpSpPr>
          <p:grpSpPr>
            <a:xfrm>
              <a:off x="3511696" y="4098388"/>
              <a:ext cx="147831" cy="291991"/>
              <a:chOff x="3527539" y="4476677"/>
              <a:chExt cx="159232" cy="314510"/>
            </a:xfrm>
          </p:grpSpPr>
          <p:sp>
            <p:nvSpPr>
              <p:cNvPr id="4994" name="Google Shape;4994;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6" name="Google Shape;4996;p56"/>
            <p:cNvGrpSpPr/>
            <p:nvPr/>
          </p:nvGrpSpPr>
          <p:grpSpPr>
            <a:xfrm>
              <a:off x="3207874" y="4098388"/>
              <a:ext cx="147831" cy="291991"/>
              <a:chOff x="3527539" y="4476677"/>
              <a:chExt cx="159232" cy="314510"/>
            </a:xfrm>
          </p:grpSpPr>
          <p:sp>
            <p:nvSpPr>
              <p:cNvPr id="4997" name="Google Shape;4997;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56"/>
            <p:cNvGrpSpPr/>
            <p:nvPr/>
          </p:nvGrpSpPr>
          <p:grpSpPr>
            <a:xfrm>
              <a:off x="2933305" y="4097347"/>
              <a:ext cx="118572" cy="294074"/>
              <a:chOff x="3343310" y="4475555"/>
              <a:chExt cx="127717" cy="316753"/>
            </a:xfrm>
          </p:grpSpPr>
          <p:sp>
            <p:nvSpPr>
              <p:cNvPr id="5000" name="Google Shape;5000;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2" name="Google Shape;5002;p56"/>
          <p:cNvGrpSpPr/>
          <p:nvPr/>
        </p:nvGrpSpPr>
        <p:grpSpPr>
          <a:xfrm>
            <a:off x="4209349" y="1176041"/>
            <a:ext cx="1430711" cy="751237"/>
            <a:chOff x="5159450" y="1919950"/>
            <a:chExt cx="1541050" cy="862500"/>
          </a:xfrm>
        </p:grpSpPr>
        <p:sp>
          <p:nvSpPr>
            <p:cNvPr id="5003" name="Google Shape;5003;p5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004" name="Google Shape;5004;p56"/>
            <p:cNvGrpSpPr/>
            <p:nvPr/>
          </p:nvGrpSpPr>
          <p:grpSpPr>
            <a:xfrm>
              <a:off x="5159450" y="1919950"/>
              <a:ext cx="1541050" cy="862500"/>
              <a:chOff x="5159450" y="1919950"/>
              <a:chExt cx="1541050" cy="862500"/>
            </a:xfrm>
          </p:grpSpPr>
          <p:cxnSp>
            <p:nvCxnSpPr>
              <p:cNvPr id="5005" name="Google Shape;5005;p5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006" name="Google Shape;5006;p5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007" name="Google Shape;5007;p56"/>
          <p:cNvGrpSpPr/>
          <p:nvPr/>
        </p:nvGrpSpPr>
        <p:grpSpPr>
          <a:xfrm>
            <a:off x="4257486" y="2439811"/>
            <a:ext cx="1334436" cy="967914"/>
            <a:chOff x="4294923" y="2439811"/>
            <a:chExt cx="1334436" cy="967914"/>
          </a:xfrm>
        </p:grpSpPr>
        <p:grpSp>
          <p:nvGrpSpPr>
            <p:cNvPr id="5008" name="Google Shape;5008;p56"/>
            <p:cNvGrpSpPr/>
            <p:nvPr/>
          </p:nvGrpSpPr>
          <p:grpSpPr>
            <a:xfrm>
              <a:off x="4960455" y="2469658"/>
              <a:ext cx="668904" cy="885524"/>
              <a:chOff x="4960455" y="2469658"/>
              <a:chExt cx="668904" cy="885524"/>
            </a:xfrm>
          </p:grpSpPr>
          <p:sp>
            <p:nvSpPr>
              <p:cNvPr id="5009" name="Google Shape;5009;p5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5" name="Google Shape;5015;p56"/>
            <p:cNvGrpSpPr/>
            <p:nvPr/>
          </p:nvGrpSpPr>
          <p:grpSpPr>
            <a:xfrm>
              <a:off x="4294923" y="2469658"/>
              <a:ext cx="668951" cy="885524"/>
              <a:chOff x="4294923" y="2469658"/>
              <a:chExt cx="668951" cy="885524"/>
            </a:xfrm>
          </p:grpSpPr>
          <p:sp>
            <p:nvSpPr>
              <p:cNvPr id="5016" name="Google Shape;5016;p5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2" name="Google Shape;5022;p5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3" name="Google Shape;5023;p56"/>
          <p:cNvGrpSpPr/>
          <p:nvPr/>
        </p:nvGrpSpPr>
        <p:grpSpPr>
          <a:xfrm>
            <a:off x="4243690" y="3494256"/>
            <a:ext cx="1430949" cy="897289"/>
            <a:chOff x="4351371" y="3547942"/>
            <a:chExt cx="1345130" cy="843475"/>
          </a:xfrm>
        </p:grpSpPr>
        <p:grpSp>
          <p:nvGrpSpPr>
            <p:cNvPr id="5024" name="Google Shape;5024;p56"/>
            <p:cNvGrpSpPr/>
            <p:nvPr/>
          </p:nvGrpSpPr>
          <p:grpSpPr>
            <a:xfrm>
              <a:off x="4351371" y="4209917"/>
              <a:ext cx="1345130" cy="181500"/>
              <a:chOff x="4351371" y="4209917"/>
              <a:chExt cx="1345130" cy="181500"/>
            </a:xfrm>
          </p:grpSpPr>
          <p:sp>
            <p:nvSpPr>
              <p:cNvPr id="5025" name="Google Shape;5025;p5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26" name="Google Shape;5026;p5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027" name="Google Shape;5027;p56"/>
            <p:cNvGrpSpPr/>
            <p:nvPr/>
          </p:nvGrpSpPr>
          <p:grpSpPr>
            <a:xfrm>
              <a:off x="4403010" y="3985221"/>
              <a:ext cx="1109518" cy="181500"/>
              <a:chOff x="4403010" y="3985221"/>
              <a:chExt cx="1109518" cy="181500"/>
            </a:xfrm>
          </p:grpSpPr>
          <p:sp>
            <p:nvSpPr>
              <p:cNvPr id="5028" name="Google Shape;5028;p5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29" name="Google Shape;5029;p5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030" name="Google Shape;5030;p56"/>
            <p:cNvGrpSpPr/>
            <p:nvPr/>
          </p:nvGrpSpPr>
          <p:grpSpPr>
            <a:xfrm>
              <a:off x="4618704" y="3766582"/>
              <a:ext cx="807858" cy="181500"/>
              <a:chOff x="4618704" y="3766582"/>
              <a:chExt cx="807858" cy="181500"/>
            </a:xfrm>
          </p:grpSpPr>
          <p:sp>
            <p:nvSpPr>
              <p:cNvPr id="5031" name="Google Shape;5031;p5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2" name="Google Shape;5032;p5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033" name="Google Shape;5033;p56"/>
            <p:cNvGrpSpPr/>
            <p:nvPr/>
          </p:nvGrpSpPr>
          <p:grpSpPr>
            <a:xfrm>
              <a:off x="4735238" y="3547942"/>
              <a:ext cx="462839" cy="181500"/>
              <a:chOff x="4735238" y="3547942"/>
              <a:chExt cx="462839" cy="181500"/>
            </a:xfrm>
          </p:grpSpPr>
          <p:sp>
            <p:nvSpPr>
              <p:cNvPr id="5034" name="Google Shape;5034;p5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5" name="Google Shape;5035;p5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36" name="Google Shape;5036;p56"/>
          <p:cNvGrpSpPr/>
          <p:nvPr/>
        </p:nvGrpSpPr>
        <p:grpSpPr>
          <a:xfrm>
            <a:off x="7420047" y="2429580"/>
            <a:ext cx="1020955" cy="928853"/>
            <a:chOff x="926675" y="238125"/>
            <a:chExt cx="5755100" cy="5232975"/>
          </a:xfrm>
        </p:grpSpPr>
        <p:sp>
          <p:nvSpPr>
            <p:cNvPr id="5037" name="Google Shape;5037;p5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56"/>
          <p:cNvGrpSpPr/>
          <p:nvPr/>
        </p:nvGrpSpPr>
        <p:grpSpPr>
          <a:xfrm>
            <a:off x="727421" y="2828315"/>
            <a:ext cx="1695374" cy="1560837"/>
            <a:chOff x="727421" y="2828315"/>
            <a:chExt cx="1695374" cy="1560837"/>
          </a:xfrm>
        </p:grpSpPr>
        <p:grpSp>
          <p:nvGrpSpPr>
            <p:cNvPr id="5042" name="Google Shape;5042;p56"/>
            <p:cNvGrpSpPr/>
            <p:nvPr/>
          </p:nvGrpSpPr>
          <p:grpSpPr>
            <a:xfrm>
              <a:off x="727421" y="2828315"/>
              <a:ext cx="1695374" cy="1560837"/>
              <a:chOff x="734799" y="2782450"/>
              <a:chExt cx="1571100" cy="1577400"/>
            </a:xfrm>
          </p:grpSpPr>
          <p:cxnSp>
            <p:nvCxnSpPr>
              <p:cNvPr id="5043" name="Google Shape;5043;p5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044" name="Google Shape;5044;p5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045" name="Google Shape;5045;p56"/>
            <p:cNvGrpSpPr/>
            <p:nvPr/>
          </p:nvGrpSpPr>
          <p:grpSpPr>
            <a:xfrm>
              <a:off x="819108" y="2882501"/>
              <a:ext cx="1556791" cy="1426186"/>
              <a:chOff x="819108" y="2882501"/>
              <a:chExt cx="1556791" cy="1426186"/>
            </a:xfrm>
          </p:grpSpPr>
          <p:grpSp>
            <p:nvGrpSpPr>
              <p:cNvPr id="5046" name="Google Shape;5046;p56"/>
              <p:cNvGrpSpPr/>
              <p:nvPr/>
            </p:nvGrpSpPr>
            <p:grpSpPr>
              <a:xfrm>
                <a:off x="819108" y="2882501"/>
                <a:ext cx="103104" cy="1426186"/>
                <a:chOff x="4674013" y="3100904"/>
                <a:chExt cx="122758" cy="1698043"/>
              </a:xfrm>
            </p:grpSpPr>
            <p:sp>
              <p:nvSpPr>
                <p:cNvPr id="5047" name="Google Shape;5047;p5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4" name="Google Shape;5054;p56"/>
              <p:cNvGrpSpPr/>
              <p:nvPr/>
            </p:nvGrpSpPr>
            <p:grpSpPr>
              <a:xfrm>
                <a:off x="1062475" y="2882501"/>
                <a:ext cx="103104" cy="1426186"/>
                <a:chOff x="4940438" y="3100904"/>
                <a:chExt cx="122758" cy="1698043"/>
              </a:xfrm>
            </p:grpSpPr>
            <p:sp>
              <p:nvSpPr>
                <p:cNvPr id="5055" name="Google Shape;5055;p5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56"/>
              <p:cNvGrpSpPr/>
              <p:nvPr/>
            </p:nvGrpSpPr>
            <p:grpSpPr>
              <a:xfrm>
                <a:off x="1299324" y="2882501"/>
                <a:ext cx="103104" cy="1426186"/>
                <a:chOff x="5206863" y="3100904"/>
                <a:chExt cx="122758" cy="1698043"/>
              </a:xfrm>
            </p:grpSpPr>
            <p:sp>
              <p:nvSpPr>
                <p:cNvPr id="5063" name="Google Shape;5063;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56"/>
              <p:cNvGrpSpPr/>
              <p:nvPr/>
            </p:nvGrpSpPr>
            <p:grpSpPr>
              <a:xfrm>
                <a:off x="1786057" y="2882501"/>
                <a:ext cx="103104" cy="1426186"/>
                <a:chOff x="6006138" y="3143629"/>
                <a:chExt cx="122758" cy="1698043"/>
              </a:xfrm>
            </p:grpSpPr>
            <p:sp>
              <p:nvSpPr>
                <p:cNvPr id="5071" name="Google Shape;5071;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8" name="Google Shape;5078;p56"/>
              <p:cNvGrpSpPr/>
              <p:nvPr/>
            </p:nvGrpSpPr>
            <p:grpSpPr>
              <a:xfrm>
                <a:off x="2029422" y="2882501"/>
                <a:ext cx="103104" cy="1426186"/>
                <a:chOff x="6805413" y="3100904"/>
                <a:chExt cx="122758" cy="1698043"/>
              </a:xfrm>
            </p:grpSpPr>
            <p:sp>
              <p:nvSpPr>
                <p:cNvPr id="5079" name="Google Shape;5079;p5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6" name="Google Shape;5086;p56"/>
              <p:cNvGrpSpPr/>
              <p:nvPr/>
            </p:nvGrpSpPr>
            <p:grpSpPr>
              <a:xfrm>
                <a:off x="2272795" y="2882501"/>
                <a:ext cx="103104" cy="1426186"/>
                <a:chOff x="5206863" y="3100904"/>
                <a:chExt cx="122758" cy="1698043"/>
              </a:xfrm>
            </p:grpSpPr>
            <p:sp>
              <p:nvSpPr>
                <p:cNvPr id="5087" name="Google Shape;5087;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56"/>
              <p:cNvGrpSpPr/>
              <p:nvPr/>
            </p:nvGrpSpPr>
            <p:grpSpPr>
              <a:xfrm>
                <a:off x="1542694" y="2882501"/>
                <a:ext cx="103104" cy="1426186"/>
                <a:chOff x="6006138" y="3143629"/>
                <a:chExt cx="122758" cy="1698043"/>
              </a:xfrm>
            </p:grpSpPr>
            <p:sp>
              <p:nvSpPr>
                <p:cNvPr id="5095" name="Google Shape;5095;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02" name="Google Shape;5102;p56"/>
          <p:cNvGrpSpPr/>
          <p:nvPr/>
        </p:nvGrpSpPr>
        <p:grpSpPr>
          <a:xfrm>
            <a:off x="5683472" y="3518037"/>
            <a:ext cx="2749952" cy="870677"/>
            <a:chOff x="238125" y="1725700"/>
            <a:chExt cx="7139025" cy="2260325"/>
          </a:xfrm>
        </p:grpSpPr>
        <p:sp>
          <p:nvSpPr>
            <p:cNvPr id="5103" name="Google Shape;5103;p5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56"/>
          <p:cNvGrpSpPr/>
          <p:nvPr/>
        </p:nvGrpSpPr>
        <p:grpSpPr>
          <a:xfrm>
            <a:off x="5953636" y="2459783"/>
            <a:ext cx="1105452" cy="916747"/>
            <a:chOff x="5249100" y="1210600"/>
            <a:chExt cx="3502700" cy="2904775"/>
          </a:xfrm>
        </p:grpSpPr>
        <p:sp>
          <p:nvSpPr>
            <p:cNvPr id="5114" name="Google Shape;5114;p5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18" name="Google Shape;5118;p5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119" name="Google Shape;5119;p5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120" name="Google Shape;5120;p5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121" name="Google Shape;5121;p5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122" name="Google Shape;5122;p5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3" name="Google Shape;5123;p56"/>
          <p:cNvGrpSpPr/>
          <p:nvPr/>
        </p:nvGrpSpPr>
        <p:grpSpPr>
          <a:xfrm>
            <a:off x="7136183" y="1179201"/>
            <a:ext cx="1304650" cy="1124856"/>
            <a:chOff x="7287122" y="1165658"/>
            <a:chExt cx="1219413" cy="1051365"/>
          </a:xfrm>
        </p:grpSpPr>
        <p:grpSp>
          <p:nvGrpSpPr>
            <p:cNvPr id="5124" name="Google Shape;5124;p56"/>
            <p:cNvGrpSpPr/>
            <p:nvPr/>
          </p:nvGrpSpPr>
          <p:grpSpPr>
            <a:xfrm>
              <a:off x="7287122" y="1969723"/>
              <a:ext cx="1219413" cy="247300"/>
              <a:chOff x="7287122" y="1969723"/>
              <a:chExt cx="1219413" cy="247300"/>
            </a:xfrm>
          </p:grpSpPr>
          <p:sp>
            <p:nvSpPr>
              <p:cNvPr id="5125" name="Google Shape;5125;p5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6" name="Google Shape;5126;p56"/>
              <p:cNvGrpSpPr/>
              <p:nvPr/>
            </p:nvGrpSpPr>
            <p:grpSpPr>
              <a:xfrm>
                <a:off x="7287122" y="2063892"/>
                <a:ext cx="1151753" cy="73428"/>
                <a:chOff x="7287122" y="2063892"/>
                <a:chExt cx="1151753" cy="73428"/>
              </a:xfrm>
            </p:grpSpPr>
            <p:sp>
              <p:nvSpPr>
                <p:cNvPr id="5127" name="Google Shape;5127;p5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28" name="Google Shape;5128;p5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129" name="Google Shape;5129;p56"/>
            <p:cNvGrpSpPr/>
            <p:nvPr/>
          </p:nvGrpSpPr>
          <p:grpSpPr>
            <a:xfrm>
              <a:off x="7287122" y="1712201"/>
              <a:ext cx="1219403" cy="246767"/>
              <a:chOff x="7287122" y="1712201"/>
              <a:chExt cx="1219403" cy="246767"/>
            </a:xfrm>
          </p:grpSpPr>
          <p:sp>
            <p:nvSpPr>
              <p:cNvPr id="5130" name="Google Shape;5130;p5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1" name="Google Shape;5131;p56"/>
              <p:cNvGrpSpPr/>
              <p:nvPr/>
            </p:nvGrpSpPr>
            <p:grpSpPr>
              <a:xfrm>
                <a:off x="7287122" y="1842861"/>
                <a:ext cx="1005303" cy="73419"/>
                <a:chOff x="7287122" y="1842861"/>
                <a:chExt cx="1005303" cy="73419"/>
              </a:xfrm>
            </p:grpSpPr>
            <p:sp>
              <p:nvSpPr>
                <p:cNvPr id="5132" name="Google Shape;5132;p5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3" name="Google Shape;5133;p5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134" name="Google Shape;5134;p56"/>
            <p:cNvGrpSpPr/>
            <p:nvPr/>
          </p:nvGrpSpPr>
          <p:grpSpPr>
            <a:xfrm>
              <a:off x="7287122" y="1447520"/>
              <a:ext cx="1219403" cy="286667"/>
              <a:chOff x="7287122" y="1447520"/>
              <a:chExt cx="1219403" cy="286667"/>
            </a:xfrm>
          </p:grpSpPr>
          <p:sp>
            <p:nvSpPr>
              <p:cNvPr id="5135" name="Google Shape;5135;p5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6" name="Google Shape;5136;p56"/>
              <p:cNvGrpSpPr/>
              <p:nvPr/>
            </p:nvGrpSpPr>
            <p:grpSpPr>
              <a:xfrm>
                <a:off x="7287122" y="1581977"/>
                <a:ext cx="852803" cy="73428"/>
                <a:chOff x="7287122" y="1581977"/>
                <a:chExt cx="852803" cy="73428"/>
              </a:xfrm>
            </p:grpSpPr>
            <p:sp>
              <p:nvSpPr>
                <p:cNvPr id="5137" name="Google Shape;5137;p5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8" name="Google Shape;5138;p5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139" name="Google Shape;5139;p56"/>
            <p:cNvGrpSpPr/>
            <p:nvPr/>
          </p:nvGrpSpPr>
          <p:grpSpPr>
            <a:xfrm>
              <a:off x="7287122" y="1165658"/>
              <a:ext cx="1219403" cy="344253"/>
              <a:chOff x="7287122" y="1165658"/>
              <a:chExt cx="1219403" cy="344253"/>
            </a:xfrm>
          </p:grpSpPr>
          <p:sp>
            <p:nvSpPr>
              <p:cNvPr id="5140" name="Google Shape;5140;p5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1" name="Google Shape;5141;p56"/>
              <p:cNvGrpSpPr/>
              <p:nvPr/>
            </p:nvGrpSpPr>
            <p:grpSpPr>
              <a:xfrm>
                <a:off x="7287122" y="1341025"/>
                <a:ext cx="695703" cy="73419"/>
                <a:chOff x="7287122" y="1341025"/>
                <a:chExt cx="695703" cy="73419"/>
              </a:xfrm>
            </p:grpSpPr>
            <p:sp>
              <p:nvSpPr>
                <p:cNvPr id="5142" name="Google Shape;5142;p5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43" name="Google Shape;5143;p5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144" name="Google Shape;5144;p56"/>
          <p:cNvGrpSpPr/>
          <p:nvPr/>
        </p:nvGrpSpPr>
        <p:grpSpPr>
          <a:xfrm>
            <a:off x="5802676" y="1185224"/>
            <a:ext cx="1397729" cy="1098540"/>
            <a:chOff x="5900602" y="1193063"/>
            <a:chExt cx="1299851" cy="1021707"/>
          </a:xfrm>
        </p:grpSpPr>
        <p:grpSp>
          <p:nvGrpSpPr>
            <p:cNvPr id="5145" name="Google Shape;5145;p56"/>
            <p:cNvGrpSpPr/>
            <p:nvPr/>
          </p:nvGrpSpPr>
          <p:grpSpPr>
            <a:xfrm>
              <a:off x="6520337" y="1193063"/>
              <a:ext cx="341815" cy="799959"/>
              <a:chOff x="6520337" y="1193063"/>
              <a:chExt cx="341815" cy="799959"/>
            </a:xfrm>
          </p:grpSpPr>
          <p:grpSp>
            <p:nvGrpSpPr>
              <p:cNvPr id="5146" name="Google Shape;5146;p56"/>
              <p:cNvGrpSpPr/>
              <p:nvPr/>
            </p:nvGrpSpPr>
            <p:grpSpPr>
              <a:xfrm>
                <a:off x="6520337" y="1589527"/>
                <a:ext cx="213950" cy="403494"/>
                <a:chOff x="6520337" y="1589527"/>
                <a:chExt cx="213950" cy="403494"/>
              </a:xfrm>
            </p:grpSpPr>
            <p:sp>
              <p:nvSpPr>
                <p:cNvPr id="5147" name="Google Shape;5147;p5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9" name="Google Shape;5149;p56"/>
              <p:cNvGrpSpPr/>
              <p:nvPr/>
            </p:nvGrpSpPr>
            <p:grpSpPr>
              <a:xfrm>
                <a:off x="6577204" y="1193063"/>
                <a:ext cx="284947" cy="464512"/>
                <a:chOff x="6577204" y="1193063"/>
                <a:chExt cx="284947" cy="464512"/>
              </a:xfrm>
            </p:grpSpPr>
            <p:sp>
              <p:nvSpPr>
                <p:cNvPr id="5150" name="Google Shape;5150;p5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51" name="Google Shape;5151;p5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152" name="Google Shape;5152;p56"/>
            <p:cNvGrpSpPr/>
            <p:nvPr/>
          </p:nvGrpSpPr>
          <p:grpSpPr>
            <a:xfrm>
              <a:off x="6238903" y="1193063"/>
              <a:ext cx="300475" cy="900152"/>
              <a:chOff x="6238903" y="1193063"/>
              <a:chExt cx="300475" cy="900152"/>
            </a:xfrm>
          </p:grpSpPr>
          <p:grpSp>
            <p:nvGrpSpPr>
              <p:cNvPr id="5153" name="Google Shape;5153;p56"/>
              <p:cNvGrpSpPr/>
              <p:nvPr/>
            </p:nvGrpSpPr>
            <p:grpSpPr>
              <a:xfrm>
                <a:off x="6290865" y="1489315"/>
                <a:ext cx="248514" cy="603900"/>
                <a:chOff x="6290865" y="1489315"/>
                <a:chExt cx="248514" cy="603900"/>
              </a:xfrm>
            </p:grpSpPr>
            <p:sp>
              <p:nvSpPr>
                <p:cNvPr id="5154" name="Google Shape;5154;p5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6" name="Google Shape;5156;p56"/>
              <p:cNvGrpSpPr/>
              <p:nvPr/>
            </p:nvGrpSpPr>
            <p:grpSpPr>
              <a:xfrm>
                <a:off x="6238903" y="1193063"/>
                <a:ext cx="284947" cy="333087"/>
                <a:chOff x="6238903" y="1193063"/>
                <a:chExt cx="284947" cy="333087"/>
              </a:xfrm>
            </p:grpSpPr>
            <p:sp>
              <p:nvSpPr>
                <p:cNvPr id="5157" name="Google Shape;5157;p5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58" name="Google Shape;5158;p5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159" name="Google Shape;5159;p56"/>
            <p:cNvGrpSpPr/>
            <p:nvPr/>
          </p:nvGrpSpPr>
          <p:grpSpPr>
            <a:xfrm>
              <a:off x="5900602" y="1193063"/>
              <a:ext cx="444345" cy="1021707"/>
              <a:chOff x="5900602" y="1193063"/>
              <a:chExt cx="444345" cy="1021707"/>
            </a:xfrm>
          </p:grpSpPr>
          <p:grpSp>
            <p:nvGrpSpPr>
              <p:cNvPr id="5160" name="Google Shape;5160;p56"/>
              <p:cNvGrpSpPr/>
              <p:nvPr/>
            </p:nvGrpSpPr>
            <p:grpSpPr>
              <a:xfrm>
                <a:off x="6046501" y="1367785"/>
                <a:ext cx="298446" cy="846986"/>
                <a:chOff x="6046501" y="1367785"/>
                <a:chExt cx="298446" cy="846986"/>
              </a:xfrm>
            </p:grpSpPr>
            <p:sp>
              <p:nvSpPr>
                <p:cNvPr id="5161" name="Google Shape;5161;p5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56"/>
              <p:cNvGrpSpPr/>
              <p:nvPr/>
            </p:nvGrpSpPr>
            <p:grpSpPr>
              <a:xfrm>
                <a:off x="5900602" y="1193063"/>
                <a:ext cx="284947" cy="182312"/>
                <a:chOff x="5900602" y="1193063"/>
                <a:chExt cx="284947" cy="182312"/>
              </a:xfrm>
            </p:grpSpPr>
            <p:sp>
              <p:nvSpPr>
                <p:cNvPr id="5164" name="Google Shape;5164;p5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65" name="Google Shape;5165;p5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166" name="Google Shape;5166;p56"/>
            <p:cNvGrpSpPr/>
            <p:nvPr/>
          </p:nvGrpSpPr>
          <p:grpSpPr>
            <a:xfrm>
              <a:off x="6738300" y="1193063"/>
              <a:ext cx="462153" cy="707634"/>
              <a:chOff x="6738300" y="1193063"/>
              <a:chExt cx="462153" cy="707634"/>
            </a:xfrm>
          </p:grpSpPr>
          <p:grpSp>
            <p:nvGrpSpPr>
              <p:cNvPr id="5167" name="Google Shape;5167;p56"/>
              <p:cNvGrpSpPr/>
              <p:nvPr/>
            </p:nvGrpSpPr>
            <p:grpSpPr>
              <a:xfrm>
                <a:off x="6915505" y="1193063"/>
                <a:ext cx="284947" cy="597387"/>
                <a:chOff x="6915505" y="1193063"/>
                <a:chExt cx="284947" cy="597387"/>
              </a:xfrm>
            </p:grpSpPr>
            <p:sp>
              <p:nvSpPr>
                <p:cNvPr id="5168" name="Google Shape;5168;p5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69" name="Google Shape;5169;p5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170" name="Google Shape;5170;p56"/>
              <p:cNvGrpSpPr/>
              <p:nvPr/>
            </p:nvGrpSpPr>
            <p:grpSpPr>
              <a:xfrm>
                <a:off x="6738300" y="1684725"/>
                <a:ext cx="230066" cy="215971"/>
                <a:chOff x="6738300" y="1684725"/>
                <a:chExt cx="230066" cy="215971"/>
              </a:xfrm>
            </p:grpSpPr>
            <p:sp>
              <p:nvSpPr>
                <p:cNvPr id="5171" name="Google Shape;5171;p5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76" name="Shape 5176"/>
        <p:cNvGrpSpPr/>
        <p:nvPr/>
      </p:nvGrpSpPr>
      <p:grpSpPr>
        <a:xfrm>
          <a:off x="0" y="0"/>
          <a:ext cx="0" cy="0"/>
          <a:chOff x="0" y="0"/>
          <a:chExt cx="0" cy="0"/>
        </a:xfrm>
      </p:grpSpPr>
      <p:sp>
        <p:nvSpPr>
          <p:cNvPr id="5177" name="Google Shape;5177;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178" name="Google Shape;5178;p57"/>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179" name="Google Shape;5179;p57"/>
          <p:cNvGrpSpPr/>
          <p:nvPr/>
        </p:nvGrpSpPr>
        <p:grpSpPr>
          <a:xfrm>
            <a:off x="829359" y="2307635"/>
            <a:ext cx="339235" cy="298186"/>
            <a:chOff x="898875" y="244725"/>
            <a:chExt cx="481800" cy="423500"/>
          </a:xfrm>
        </p:grpSpPr>
        <p:sp>
          <p:nvSpPr>
            <p:cNvPr id="5180" name="Google Shape;5180;p5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1" name="Google Shape;5181;p5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2" name="Google Shape;5182;p5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3" name="Google Shape;5183;p5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4" name="Google Shape;5184;p5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5" name="Google Shape;5185;p5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6" name="Google Shape;5186;p57"/>
          <p:cNvGrpSpPr/>
          <p:nvPr/>
        </p:nvGrpSpPr>
        <p:grpSpPr>
          <a:xfrm>
            <a:off x="1267741" y="2287103"/>
            <a:ext cx="298169" cy="339253"/>
            <a:chOff x="1529350" y="258825"/>
            <a:chExt cx="423475" cy="481825"/>
          </a:xfrm>
        </p:grpSpPr>
        <p:sp>
          <p:nvSpPr>
            <p:cNvPr id="5187" name="Google Shape;5187;p5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8" name="Google Shape;5188;p5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9" name="Google Shape;5189;p57"/>
          <p:cNvGrpSpPr/>
          <p:nvPr/>
        </p:nvGrpSpPr>
        <p:grpSpPr>
          <a:xfrm>
            <a:off x="1660716" y="2367273"/>
            <a:ext cx="340890" cy="178912"/>
            <a:chOff x="2084325" y="363300"/>
            <a:chExt cx="484150" cy="254100"/>
          </a:xfrm>
        </p:grpSpPr>
        <p:sp>
          <p:nvSpPr>
            <p:cNvPr id="5190" name="Google Shape;5190;p5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1" name="Google Shape;5191;p5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2" name="Google Shape;5192;p57"/>
          <p:cNvGrpSpPr/>
          <p:nvPr/>
        </p:nvGrpSpPr>
        <p:grpSpPr>
          <a:xfrm>
            <a:off x="2110011" y="2287102"/>
            <a:ext cx="298169" cy="339253"/>
            <a:chOff x="2707500" y="249400"/>
            <a:chExt cx="423475" cy="481825"/>
          </a:xfrm>
        </p:grpSpPr>
        <p:sp>
          <p:nvSpPr>
            <p:cNvPr id="5193" name="Google Shape;5193;p5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4" name="Google Shape;5194;p5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5" name="Google Shape;5195;p57"/>
          <p:cNvGrpSpPr/>
          <p:nvPr/>
        </p:nvGrpSpPr>
        <p:grpSpPr>
          <a:xfrm>
            <a:off x="2523626" y="2287428"/>
            <a:ext cx="305386" cy="338602"/>
            <a:chOff x="3300325" y="249875"/>
            <a:chExt cx="433725" cy="480900"/>
          </a:xfrm>
        </p:grpSpPr>
        <p:sp>
          <p:nvSpPr>
            <p:cNvPr id="5196" name="Google Shape;5196;p5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7" name="Google Shape;5197;p5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8" name="Google Shape;5198;p5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9" name="Google Shape;5199;p5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0" name="Google Shape;5200;p5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1" name="Google Shape;5201;p5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2" name="Google Shape;5202;p57"/>
          <p:cNvGrpSpPr/>
          <p:nvPr/>
        </p:nvGrpSpPr>
        <p:grpSpPr>
          <a:xfrm>
            <a:off x="2912712" y="2287349"/>
            <a:ext cx="352349" cy="338760"/>
            <a:chOff x="3854700" y="249750"/>
            <a:chExt cx="500425" cy="481125"/>
          </a:xfrm>
        </p:grpSpPr>
        <p:sp>
          <p:nvSpPr>
            <p:cNvPr id="5203" name="Google Shape;5203;p5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4" name="Google Shape;5204;p5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5" name="Google Shape;5205;p5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6" name="Google Shape;5206;p5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7" name="Google Shape;5207;p5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8" name="Google Shape;5208;p5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9" name="Google Shape;5209;p5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0" name="Google Shape;5210;p5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1" name="Google Shape;5211;p57"/>
          <p:cNvGrpSpPr/>
          <p:nvPr/>
        </p:nvGrpSpPr>
        <p:grpSpPr>
          <a:xfrm>
            <a:off x="3330701" y="2287349"/>
            <a:ext cx="352349" cy="338760"/>
            <a:chOff x="4447550" y="249750"/>
            <a:chExt cx="500425" cy="481125"/>
          </a:xfrm>
        </p:grpSpPr>
        <p:sp>
          <p:nvSpPr>
            <p:cNvPr id="5212" name="Google Shape;5212;p5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3" name="Google Shape;5213;p5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4" name="Google Shape;5214;p57"/>
          <p:cNvGrpSpPr/>
          <p:nvPr/>
        </p:nvGrpSpPr>
        <p:grpSpPr>
          <a:xfrm>
            <a:off x="3759902" y="2287102"/>
            <a:ext cx="339253" cy="339253"/>
            <a:chOff x="5049725" y="249400"/>
            <a:chExt cx="481825" cy="481825"/>
          </a:xfrm>
        </p:grpSpPr>
        <p:sp>
          <p:nvSpPr>
            <p:cNvPr id="5215" name="Google Shape;5215;p5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6" name="Google Shape;5216;p5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7" name="Google Shape;5217;p57"/>
          <p:cNvGrpSpPr/>
          <p:nvPr/>
        </p:nvGrpSpPr>
        <p:grpSpPr>
          <a:xfrm>
            <a:off x="4173843" y="2287102"/>
            <a:ext cx="339253" cy="339253"/>
            <a:chOff x="5660400" y="238125"/>
            <a:chExt cx="481825" cy="481825"/>
          </a:xfrm>
        </p:grpSpPr>
        <p:sp>
          <p:nvSpPr>
            <p:cNvPr id="5218" name="Google Shape;5218;p5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9" name="Google Shape;5219;p5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0" name="Google Shape;5220;p57"/>
          <p:cNvGrpSpPr/>
          <p:nvPr/>
        </p:nvGrpSpPr>
        <p:grpSpPr>
          <a:xfrm>
            <a:off x="4590529" y="2287102"/>
            <a:ext cx="339253" cy="339253"/>
            <a:chOff x="6235400" y="249400"/>
            <a:chExt cx="481825" cy="481825"/>
          </a:xfrm>
        </p:grpSpPr>
        <p:sp>
          <p:nvSpPr>
            <p:cNvPr id="5221" name="Google Shape;5221;p5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2" name="Google Shape;5222;p5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3" name="Google Shape;5223;p5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4" name="Google Shape;5224;p5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5" name="Google Shape;5225;p5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6" name="Google Shape;5226;p57"/>
          <p:cNvGrpSpPr/>
          <p:nvPr/>
        </p:nvGrpSpPr>
        <p:grpSpPr>
          <a:xfrm>
            <a:off x="828875" y="2731810"/>
            <a:ext cx="340204" cy="298116"/>
            <a:chOff x="899850" y="871450"/>
            <a:chExt cx="483175" cy="423400"/>
          </a:xfrm>
        </p:grpSpPr>
        <p:sp>
          <p:nvSpPr>
            <p:cNvPr id="5227" name="Google Shape;5227;p5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8" name="Google Shape;5228;p5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9" name="Google Shape;5229;p5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0" name="Google Shape;5230;p5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31" name="Google Shape;5231;p57"/>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32" name="Google Shape;5232;p57"/>
          <p:cNvGrpSpPr/>
          <p:nvPr/>
        </p:nvGrpSpPr>
        <p:grpSpPr>
          <a:xfrm>
            <a:off x="1660875" y="2711232"/>
            <a:ext cx="340573" cy="339271"/>
            <a:chOff x="2085450" y="842250"/>
            <a:chExt cx="483700" cy="481850"/>
          </a:xfrm>
        </p:grpSpPr>
        <p:sp>
          <p:nvSpPr>
            <p:cNvPr id="5233" name="Google Shape;5233;p5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4" name="Google Shape;5234;p5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5" name="Google Shape;5235;p5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6" name="Google Shape;5236;p57"/>
          <p:cNvGrpSpPr/>
          <p:nvPr/>
        </p:nvGrpSpPr>
        <p:grpSpPr>
          <a:xfrm>
            <a:off x="2089443" y="2711241"/>
            <a:ext cx="339306" cy="339253"/>
            <a:chOff x="2685825" y="840375"/>
            <a:chExt cx="481900" cy="481825"/>
          </a:xfrm>
        </p:grpSpPr>
        <p:sp>
          <p:nvSpPr>
            <p:cNvPr id="5237" name="Google Shape;5237;p5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8" name="Google Shape;5238;p5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9" name="Google Shape;5239;p57"/>
          <p:cNvGrpSpPr/>
          <p:nvPr/>
        </p:nvGrpSpPr>
        <p:grpSpPr>
          <a:xfrm>
            <a:off x="2501104" y="2710924"/>
            <a:ext cx="350431" cy="339887"/>
            <a:chOff x="3270675" y="841800"/>
            <a:chExt cx="497700" cy="482725"/>
          </a:xfrm>
        </p:grpSpPr>
        <p:sp>
          <p:nvSpPr>
            <p:cNvPr id="5240" name="Google Shape;5240;p5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1" name="Google Shape;5241;p5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2" name="Google Shape;5242;p5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43" name="Google Shape;5243;p57"/>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44" name="Google Shape;5244;p57"/>
          <p:cNvGrpSpPr/>
          <p:nvPr/>
        </p:nvGrpSpPr>
        <p:grpSpPr>
          <a:xfrm>
            <a:off x="3337249" y="2731783"/>
            <a:ext cx="339253" cy="298169"/>
            <a:chOff x="4467200" y="877100"/>
            <a:chExt cx="481825" cy="423475"/>
          </a:xfrm>
        </p:grpSpPr>
        <p:sp>
          <p:nvSpPr>
            <p:cNvPr id="5245" name="Google Shape;5245;p5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6" name="Google Shape;5246;p5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7" name="Google Shape;5247;p5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8" name="Google Shape;5248;p5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9" name="Google Shape;5249;p57"/>
          <p:cNvGrpSpPr/>
          <p:nvPr/>
        </p:nvGrpSpPr>
        <p:grpSpPr>
          <a:xfrm>
            <a:off x="3752140" y="2711232"/>
            <a:ext cx="354778" cy="339271"/>
            <a:chOff x="5045500" y="842250"/>
            <a:chExt cx="503875" cy="481850"/>
          </a:xfrm>
        </p:grpSpPr>
        <p:sp>
          <p:nvSpPr>
            <p:cNvPr id="5250" name="Google Shape;5250;p5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1" name="Google Shape;5251;p5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2" name="Google Shape;5252;p57"/>
          <p:cNvGrpSpPr/>
          <p:nvPr/>
        </p:nvGrpSpPr>
        <p:grpSpPr>
          <a:xfrm>
            <a:off x="4174987" y="2737451"/>
            <a:ext cx="336965" cy="286833"/>
            <a:chOff x="5645200" y="879425"/>
            <a:chExt cx="478575" cy="407375"/>
          </a:xfrm>
        </p:grpSpPr>
        <p:sp>
          <p:nvSpPr>
            <p:cNvPr id="5253" name="Google Shape;5253;p5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4" name="Google Shape;5254;p5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5" name="Google Shape;5255;p5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6" name="Google Shape;5256;p5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7" name="Google Shape;5257;p5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8" name="Google Shape;5258;p5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9" name="Google Shape;5259;p57"/>
          <p:cNvGrpSpPr/>
          <p:nvPr/>
        </p:nvGrpSpPr>
        <p:grpSpPr>
          <a:xfrm>
            <a:off x="4611062" y="2711241"/>
            <a:ext cx="298186" cy="339253"/>
            <a:chOff x="6264525" y="842250"/>
            <a:chExt cx="423500" cy="481825"/>
          </a:xfrm>
        </p:grpSpPr>
        <p:sp>
          <p:nvSpPr>
            <p:cNvPr id="5260" name="Google Shape;5260;p5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1" name="Google Shape;5261;p5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2" name="Google Shape;5262;p5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3" name="Google Shape;5263;p5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5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5" name="Google Shape;5265;p5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6" name="Google Shape;5266;p5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7" name="Google Shape;5267;p57"/>
          <p:cNvGrpSpPr/>
          <p:nvPr/>
        </p:nvGrpSpPr>
        <p:grpSpPr>
          <a:xfrm>
            <a:off x="829350" y="3125895"/>
            <a:ext cx="339253" cy="339253"/>
            <a:chOff x="900750" y="1436075"/>
            <a:chExt cx="481825" cy="481825"/>
          </a:xfrm>
        </p:grpSpPr>
        <p:sp>
          <p:nvSpPr>
            <p:cNvPr id="5268" name="Google Shape;5268;p5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9" name="Google Shape;5269;p5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0" name="Google Shape;5270;p5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1" name="Google Shape;5271;p5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2" name="Google Shape;5272;p57"/>
          <p:cNvGrpSpPr/>
          <p:nvPr/>
        </p:nvGrpSpPr>
        <p:grpSpPr>
          <a:xfrm>
            <a:off x="1247198" y="3186183"/>
            <a:ext cx="339253" cy="218676"/>
            <a:chOff x="1492675" y="1520750"/>
            <a:chExt cx="481825" cy="310575"/>
          </a:xfrm>
        </p:grpSpPr>
        <p:sp>
          <p:nvSpPr>
            <p:cNvPr id="5273" name="Google Shape;5273;p5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4" name="Google Shape;5274;p5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5" name="Google Shape;5275;p57"/>
          <p:cNvGrpSpPr/>
          <p:nvPr/>
        </p:nvGrpSpPr>
        <p:grpSpPr>
          <a:xfrm>
            <a:off x="1654995" y="3125877"/>
            <a:ext cx="352332" cy="339288"/>
            <a:chOff x="2071000" y="1435025"/>
            <a:chExt cx="500400" cy="481875"/>
          </a:xfrm>
        </p:grpSpPr>
        <p:sp>
          <p:nvSpPr>
            <p:cNvPr id="5276" name="Google Shape;5276;p5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7" name="Google Shape;5277;p5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8" name="Google Shape;5278;p5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9" name="Google Shape;5279;p57"/>
          <p:cNvGrpSpPr/>
          <p:nvPr/>
        </p:nvGrpSpPr>
        <p:grpSpPr>
          <a:xfrm>
            <a:off x="2083159" y="3146709"/>
            <a:ext cx="351874" cy="297623"/>
            <a:chOff x="2678350" y="1464650"/>
            <a:chExt cx="499750" cy="422700"/>
          </a:xfrm>
        </p:grpSpPr>
        <p:sp>
          <p:nvSpPr>
            <p:cNvPr id="5280" name="Google Shape;5280;p5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1" name="Google Shape;5281;p5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2" name="Google Shape;5282;p5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3" name="Google Shape;5283;p57"/>
          <p:cNvGrpSpPr/>
          <p:nvPr/>
        </p:nvGrpSpPr>
        <p:grpSpPr>
          <a:xfrm>
            <a:off x="2506692" y="3125895"/>
            <a:ext cx="339253" cy="339253"/>
            <a:chOff x="3271200" y="1435075"/>
            <a:chExt cx="481825" cy="481825"/>
          </a:xfrm>
        </p:grpSpPr>
        <p:sp>
          <p:nvSpPr>
            <p:cNvPr id="5284" name="Google Shape;5284;p5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5" name="Google Shape;5285;p5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6" name="Google Shape;5286;p57"/>
          <p:cNvGrpSpPr/>
          <p:nvPr/>
        </p:nvGrpSpPr>
        <p:grpSpPr>
          <a:xfrm>
            <a:off x="2917165" y="3125877"/>
            <a:ext cx="343442" cy="339288"/>
            <a:chOff x="3858100" y="1435075"/>
            <a:chExt cx="487775" cy="481875"/>
          </a:xfrm>
        </p:grpSpPr>
        <p:sp>
          <p:nvSpPr>
            <p:cNvPr id="5287" name="Google Shape;5287;p5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8" name="Google Shape;5288;p5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9" name="Google Shape;5289;p5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0" name="Google Shape;5290;p5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1" name="Google Shape;5291;p5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2" name="Google Shape;5292;p57"/>
          <p:cNvGrpSpPr/>
          <p:nvPr/>
        </p:nvGrpSpPr>
        <p:grpSpPr>
          <a:xfrm>
            <a:off x="3337249" y="3125895"/>
            <a:ext cx="339253" cy="339253"/>
            <a:chOff x="4456875" y="1435075"/>
            <a:chExt cx="481825" cy="481825"/>
          </a:xfrm>
        </p:grpSpPr>
        <p:sp>
          <p:nvSpPr>
            <p:cNvPr id="5293" name="Google Shape;5293;p5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4" name="Google Shape;5294;p5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5" name="Google Shape;5295;p5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6" name="Google Shape;5296;p5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7" name="Google Shape;5297;p5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8" name="Google Shape;5298;p5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9" name="Google Shape;5299;p5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0" name="Google Shape;5300;p5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1" name="Google Shape;5301;p5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2" name="Google Shape;5302;p5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3" name="Google Shape;5303;p5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4" name="Google Shape;5304;p5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5" name="Google Shape;5305;p5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6" name="Google Shape;5306;p5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7" name="Google Shape;5307;p5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8" name="Google Shape;5308;p5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9" name="Google Shape;5309;p5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0" name="Google Shape;5310;p5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1" name="Google Shape;5311;p5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2" name="Google Shape;5312;p57"/>
          <p:cNvGrpSpPr/>
          <p:nvPr/>
        </p:nvGrpSpPr>
        <p:grpSpPr>
          <a:xfrm>
            <a:off x="3758239" y="3125886"/>
            <a:ext cx="342580" cy="339271"/>
            <a:chOff x="5049725" y="1435050"/>
            <a:chExt cx="486550" cy="481850"/>
          </a:xfrm>
        </p:grpSpPr>
        <p:sp>
          <p:nvSpPr>
            <p:cNvPr id="5313" name="Google Shape;5313;p5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4" name="Google Shape;5314;p5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5" name="Google Shape;5315;p5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6" name="Google Shape;5316;p5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7" name="Google Shape;5317;p57"/>
          <p:cNvGrpSpPr/>
          <p:nvPr/>
        </p:nvGrpSpPr>
        <p:grpSpPr>
          <a:xfrm>
            <a:off x="4173790" y="3125895"/>
            <a:ext cx="339359" cy="339253"/>
            <a:chOff x="5642475" y="1435075"/>
            <a:chExt cx="481975" cy="481825"/>
          </a:xfrm>
        </p:grpSpPr>
        <p:sp>
          <p:nvSpPr>
            <p:cNvPr id="5318" name="Google Shape;5318;p5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9" name="Google Shape;5319;p5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0" name="Google Shape;5320;p5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1" name="Google Shape;5321;p57"/>
          <p:cNvGrpSpPr/>
          <p:nvPr/>
        </p:nvGrpSpPr>
        <p:grpSpPr>
          <a:xfrm>
            <a:off x="4588276" y="3125886"/>
            <a:ext cx="343759" cy="339271"/>
            <a:chOff x="6232000" y="1435050"/>
            <a:chExt cx="488225" cy="481850"/>
          </a:xfrm>
        </p:grpSpPr>
        <p:sp>
          <p:nvSpPr>
            <p:cNvPr id="5322" name="Google Shape;5322;p5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3" name="Google Shape;5323;p5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4" name="Google Shape;5324;p5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5" name="Google Shape;5325;p5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6" name="Google Shape;5326;p5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7" name="Google Shape;5327;p57"/>
          <p:cNvGrpSpPr/>
          <p:nvPr/>
        </p:nvGrpSpPr>
        <p:grpSpPr>
          <a:xfrm>
            <a:off x="849012" y="3539545"/>
            <a:ext cx="299929" cy="337792"/>
            <a:chOff x="924450" y="2028975"/>
            <a:chExt cx="425975" cy="479750"/>
          </a:xfrm>
        </p:grpSpPr>
        <p:sp>
          <p:nvSpPr>
            <p:cNvPr id="5328" name="Google Shape;5328;p5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9" name="Google Shape;5329;p5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0" name="Google Shape;5330;p5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1" name="Google Shape;5331;p57"/>
          <p:cNvGrpSpPr/>
          <p:nvPr/>
        </p:nvGrpSpPr>
        <p:grpSpPr>
          <a:xfrm>
            <a:off x="1661509" y="3559347"/>
            <a:ext cx="339306" cy="298186"/>
            <a:chOff x="2085450" y="2057100"/>
            <a:chExt cx="481900" cy="423500"/>
          </a:xfrm>
        </p:grpSpPr>
        <p:sp>
          <p:nvSpPr>
            <p:cNvPr id="5332" name="Google Shape;5332;p5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3" name="Google Shape;5333;p5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4" name="Google Shape;5334;p5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5" name="Google Shape;5335;p57"/>
          <p:cNvGrpSpPr/>
          <p:nvPr/>
        </p:nvGrpSpPr>
        <p:grpSpPr>
          <a:xfrm>
            <a:off x="2089442" y="3582592"/>
            <a:ext cx="339306" cy="251698"/>
            <a:chOff x="2678275" y="2090100"/>
            <a:chExt cx="481900" cy="357475"/>
          </a:xfrm>
        </p:grpSpPr>
        <p:sp>
          <p:nvSpPr>
            <p:cNvPr id="5336" name="Google Shape;5336;p5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7" name="Google Shape;5337;p5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8" name="Google Shape;5338;p5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9" name="Google Shape;5339;p5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0" name="Google Shape;5340;p5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1" name="Google Shape;5341;p57"/>
          <p:cNvGrpSpPr/>
          <p:nvPr/>
        </p:nvGrpSpPr>
        <p:grpSpPr>
          <a:xfrm>
            <a:off x="2566646" y="3594790"/>
            <a:ext cx="219345" cy="227301"/>
            <a:chOff x="3357325" y="2093500"/>
            <a:chExt cx="311525" cy="322825"/>
          </a:xfrm>
        </p:grpSpPr>
        <p:sp>
          <p:nvSpPr>
            <p:cNvPr id="5342" name="Google Shape;5342;p5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3" name="Google Shape;5343;p5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5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45" name="Google Shape;5345;p57"/>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46" name="Google Shape;5346;p57"/>
          <p:cNvGrpSpPr/>
          <p:nvPr/>
        </p:nvGrpSpPr>
        <p:grpSpPr>
          <a:xfrm>
            <a:off x="3360836" y="3538814"/>
            <a:ext cx="292078" cy="339253"/>
            <a:chOff x="4492800" y="2027925"/>
            <a:chExt cx="414825" cy="481825"/>
          </a:xfrm>
        </p:grpSpPr>
        <p:sp>
          <p:nvSpPr>
            <p:cNvPr id="5347" name="Google Shape;5347;p5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8" name="Google Shape;5348;p5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9" name="Google Shape;5349;p57"/>
          <p:cNvGrpSpPr/>
          <p:nvPr/>
        </p:nvGrpSpPr>
        <p:grpSpPr>
          <a:xfrm>
            <a:off x="3759928" y="3538805"/>
            <a:ext cx="339200" cy="339271"/>
            <a:chOff x="5049725" y="2027900"/>
            <a:chExt cx="481750" cy="481850"/>
          </a:xfrm>
        </p:grpSpPr>
        <p:sp>
          <p:nvSpPr>
            <p:cNvPr id="5350" name="Google Shape;5350;p5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5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2" name="Google Shape;5352;p5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3" name="Google Shape;5353;p5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4" name="Google Shape;5354;p5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5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5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7" name="Google Shape;5357;p5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8" name="Google Shape;5358;p57"/>
          <p:cNvGrpSpPr/>
          <p:nvPr/>
        </p:nvGrpSpPr>
        <p:grpSpPr>
          <a:xfrm>
            <a:off x="4233524" y="3538893"/>
            <a:ext cx="219890" cy="339095"/>
            <a:chOff x="5726350" y="2028150"/>
            <a:chExt cx="312300" cy="481600"/>
          </a:xfrm>
        </p:grpSpPr>
        <p:sp>
          <p:nvSpPr>
            <p:cNvPr id="5359" name="Google Shape;5359;p5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0" name="Google Shape;5360;p5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1" name="Google Shape;5361;p5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2" name="Google Shape;5362;p57"/>
          <p:cNvGrpSpPr/>
          <p:nvPr/>
        </p:nvGrpSpPr>
        <p:grpSpPr>
          <a:xfrm>
            <a:off x="4593715" y="3542000"/>
            <a:ext cx="332881" cy="332881"/>
            <a:chOff x="6239925" y="2032450"/>
            <a:chExt cx="472775" cy="472775"/>
          </a:xfrm>
        </p:grpSpPr>
        <p:sp>
          <p:nvSpPr>
            <p:cNvPr id="5363" name="Google Shape;5363;p5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4" name="Google Shape;5364;p5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5" name="Google Shape;5365;p57"/>
          <p:cNvGrpSpPr/>
          <p:nvPr/>
        </p:nvGrpSpPr>
        <p:grpSpPr>
          <a:xfrm>
            <a:off x="5042807" y="2364092"/>
            <a:ext cx="334641" cy="185425"/>
            <a:chOff x="903075" y="2730000"/>
            <a:chExt cx="475275" cy="263350"/>
          </a:xfrm>
        </p:grpSpPr>
        <p:sp>
          <p:nvSpPr>
            <p:cNvPr id="5366" name="Google Shape;5366;p5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7" name="Google Shape;5367;p5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8" name="Google Shape;5368;p5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9" name="Google Shape;5369;p57"/>
          <p:cNvGrpSpPr/>
          <p:nvPr/>
        </p:nvGrpSpPr>
        <p:grpSpPr>
          <a:xfrm>
            <a:off x="1247198" y="3538814"/>
            <a:ext cx="339253" cy="339253"/>
            <a:chOff x="1492675" y="2027925"/>
            <a:chExt cx="481825" cy="481825"/>
          </a:xfrm>
        </p:grpSpPr>
        <p:sp>
          <p:nvSpPr>
            <p:cNvPr id="5370" name="Google Shape;5370;p5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1" name="Google Shape;5371;p5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2" name="Google Shape;5372;p5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3" name="Google Shape;5373;p5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4" name="Google Shape;5374;p5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5" name="Google Shape;5375;p57"/>
          <p:cNvGrpSpPr/>
          <p:nvPr/>
        </p:nvGrpSpPr>
        <p:grpSpPr>
          <a:xfrm>
            <a:off x="5473575" y="2287178"/>
            <a:ext cx="339253" cy="339253"/>
            <a:chOff x="1492675" y="2620775"/>
            <a:chExt cx="481825" cy="481825"/>
          </a:xfrm>
        </p:grpSpPr>
        <p:sp>
          <p:nvSpPr>
            <p:cNvPr id="5376" name="Google Shape;5376;p5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7" name="Google Shape;5377;p5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78" name="Google Shape;5378;p57"/>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79" name="Google Shape;5379;p57"/>
          <p:cNvGrpSpPr/>
          <p:nvPr/>
        </p:nvGrpSpPr>
        <p:grpSpPr>
          <a:xfrm>
            <a:off x="6297328" y="2303161"/>
            <a:ext cx="333585" cy="307287"/>
            <a:chOff x="2682350" y="2643425"/>
            <a:chExt cx="473775" cy="436425"/>
          </a:xfrm>
        </p:grpSpPr>
        <p:sp>
          <p:nvSpPr>
            <p:cNvPr id="5380" name="Google Shape;5380;p5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1" name="Google Shape;5381;p5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2" name="Google Shape;5382;p5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3" name="Google Shape;5383;p5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4" name="Google Shape;5384;p5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5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6" name="Google Shape;5386;p5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7" name="Google Shape;5387;p57"/>
          <p:cNvGrpSpPr/>
          <p:nvPr/>
        </p:nvGrpSpPr>
        <p:grpSpPr>
          <a:xfrm>
            <a:off x="6762818" y="2287178"/>
            <a:ext cx="238531" cy="339253"/>
            <a:chOff x="3342725" y="2620775"/>
            <a:chExt cx="338775" cy="481825"/>
          </a:xfrm>
        </p:grpSpPr>
        <p:sp>
          <p:nvSpPr>
            <p:cNvPr id="5388" name="Google Shape;5388;p5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9" name="Google Shape;5389;p5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0" name="Google Shape;5390;p5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1" name="Google Shape;5391;p57"/>
          <p:cNvGrpSpPr/>
          <p:nvPr/>
        </p:nvGrpSpPr>
        <p:grpSpPr>
          <a:xfrm>
            <a:off x="7156568" y="2287178"/>
            <a:ext cx="278296" cy="339253"/>
            <a:chOff x="3907325" y="2620775"/>
            <a:chExt cx="395250" cy="481825"/>
          </a:xfrm>
        </p:grpSpPr>
        <p:sp>
          <p:nvSpPr>
            <p:cNvPr id="5392" name="Google Shape;5392;p5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3" name="Google Shape;5393;p5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4" name="Google Shape;5394;p5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5" name="Google Shape;5395;p5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6" name="Google Shape;5396;p57"/>
          <p:cNvGrpSpPr/>
          <p:nvPr/>
        </p:nvGrpSpPr>
        <p:grpSpPr>
          <a:xfrm>
            <a:off x="7549755" y="2297783"/>
            <a:ext cx="339253" cy="318042"/>
            <a:chOff x="4456875" y="2635825"/>
            <a:chExt cx="481825" cy="451700"/>
          </a:xfrm>
        </p:grpSpPr>
        <p:sp>
          <p:nvSpPr>
            <p:cNvPr id="5397" name="Google Shape;5397;p5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8" name="Google Shape;5398;p5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9" name="Google Shape;5399;p5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0" name="Google Shape;5400;p5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1" name="Google Shape;5401;p5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2" name="Google Shape;5402;p5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3" name="Google Shape;5403;p57"/>
          <p:cNvGrpSpPr/>
          <p:nvPr/>
        </p:nvGrpSpPr>
        <p:grpSpPr>
          <a:xfrm>
            <a:off x="7974679" y="2297783"/>
            <a:ext cx="339253" cy="318042"/>
            <a:chOff x="5049725" y="2635825"/>
            <a:chExt cx="481825" cy="451700"/>
          </a:xfrm>
        </p:grpSpPr>
        <p:sp>
          <p:nvSpPr>
            <p:cNvPr id="5404" name="Google Shape;5404;p5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5" name="Google Shape;5405;p5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6" name="Google Shape;5406;p5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7" name="Google Shape;5407;p57"/>
          <p:cNvGrpSpPr/>
          <p:nvPr/>
        </p:nvGrpSpPr>
        <p:grpSpPr>
          <a:xfrm>
            <a:off x="2375386" y="3952243"/>
            <a:ext cx="338566" cy="338373"/>
            <a:chOff x="5643000" y="2621375"/>
            <a:chExt cx="480850" cy="480575"/>
          </a:xfrm>
        </p:grpSpPr>
        <p:sp>
          <p:nvSpPr>
            <p:cNvPr id="5408" name="Google Shape;5408;p5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9" name="Google Shape;5409;p5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0" name="Google Shape;5410;p5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1" name="Google Shape;5411;p5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2" name="Google Shape;5412;p5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3" name="Google Shape;5413;p5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4" name="Google Shape;5414;p5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5" name="Google Shape;5415;p57"/>
          <p:cNvGrpSpPr/>
          <p:nvPr/>
        </p:nvGrpSpPr>
        <p:grpSpPr>
          <a:xfrm>
            <a:off x="4192782" y="3951803"/>
            <a:ext cx="339359" cy="339253"/>
            <a:chOff x="6235250" y="2620775"/>
            <a:chExt cx="481975" cy="481825"/>
          </a:xfrm>
        </p:grpSpPr>
        <p:sp>
          <p:nvSpPr>
            <p:cNvPr id="5416" name="Google Shape;5416;p5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7" name="Google Shape;5417;p5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8" name="Google Shape;5418;p5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9" name="Google Shape;5419;p5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0" name="Google Shape;5420;p5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21" name="Google Shape;5421;p57"/>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22" name="Google Shape;5422;p57"/>
          <p:cNvGrpSpPr/>
          <p:nvPr/>
        </p:nvGrpSpPr>
        <p:grpSpPr>
          <a:xfrm>
            <a:off x="5472652" y="2711317"/>
            <a:ext cx="341101" cy="339253"/>
            <a:chOff x="1535000" y="3223325"/>
            <a:chExt cx="484450" cy="481825"/>
          </a:xfrm>
        </p:grpSpPr>
        <p:sp>
          <p:nvSpPr>
            <p:cNvPr id="5423" name="Google Shape;5423;p5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4" name="Google Shape;5424;p5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5" name="Google Shape;5425;p5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6" name="Google Shape;5426;p57"/>
          <p:cNvGrpSpPr/>
          <p:nvPr/>
        </p:nvGrpSpPr>
        <p:grpSpPr>
          <a:xfrm>
            <a:off x="5880219" y="2746618"/>
            <a:ext cx="339253" cy="268649"/>
            <a:chOff x="2085525" y="3263750"/>
            <a:chExt cx="481825" cy="381550"/>
          </a:xfrm>
        </p:grpSpPr>
        <p:sp>
          <p:nvSpPr>
            <p:cNvPr id="5427" name="Google Shape;5427;p5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8" name="Google Shape;5428;p5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29" name="Google Shape;5429;p57"/>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30" name="Google Shape;5430;p57"/>
          <p:cNvGrpSpPr/>
          <p:nvPr/>
        </p:nvGrpSpPr>
        <p:grpSpPr>
          <a:xfrm>
            <a:off x="6711982" y="2711308"/>
            <a:ext cx="340204" cy="339271"/>
            <a:chOff x="3270450" y="3213625"/>
            <a:chExt cx="483175" cy="481850"/>
          </a:xfrm>
        </p:grpSpPr>
        <p:sp>
          <p:nvSpPr>
            <p:cNvPr id="5431" name="Google Shape;5431;p5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2" name="Google Shape;5432;p5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3" name="Google Shape;5433;p57"/>
          <p:cNvGrpSpPr/>
          <p:nvPr/>
        </p:nvGrpSpPr>
        <p:grpSpPr>
          <a:xfrm>
            <a:off x="7211250" y="2711317"/>
            <a:ext cx="168931" cy="339253"/>
            <a:chOff x="3984950" y="3213600"/>
            <a:chExt cx="239925" cy="481825"/>
          </a:xfrm>
        </p:grpSpPr>
        <p:sp>
          <p:nvSpPr>
            <p:cNvPr id="5434" name="Google Shape;5434;p5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5" name="Google Shape;5435;p5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36" name="Google Shape;5436;p57"/>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7" name="Google Shape;5437;p57"/>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38" name="Google Shape;5438;p57"/>
          <p:cNvGrpSpPr/>
          <p:nvPr/>
        </p:nvGrpSpPr>
        <p:grpSpPr>
          <a:xfrm>
            <a:off x="1874281" y="3981487"/>
            <a:ext cx="355218" cy="279880"/>
            <a:chOff x="5629975" y="3255775"/>
            <a:chExt cx="504500" cy="397500"/>
          </a:xfrm>
        </p:grpSpPr>
        <p:sp>
          <p:nvSpPr>
            <p:cNvPr id="5439" name="Google Shape;5439;p5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0" name="Google Shape;5440;p5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5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2" name="Google Shape;5442;p5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3" name="Google Shape;5443;p5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4" name="Google Shape;5444;p57"/>
          <p:cNvGrpSpPr/>
          <p:nvPr/>
        </p:nvGrpSpPr>
        <p:grpSpPr>
          <a:xfrm>
            <a:off x="3755839" y="3981593"/>
            <a:ext cx="340256" cy="279669"/>
            <a:chOff x="6234950" y="3255925"/>
            <a:chExt cx="483250" cy="397200"/>
          </a:xfrm>
        </p:grpSpPr>
        <p:sp>
          <p:nvSpPr>
            <p:cNvPr id="5445" name="Google Shape;5445;p5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6" name="Google Shape;5446;p5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7" name="Google Shape;5447;p5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5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9" name="Google Shape;5449;p5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0" name="Google Shape;5450;p5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1" name="Google Shape;5451;p57"/>
          <p:cNvGrpSpPr/>
          <p:nvPr/>
        </p:nvGrpSpPr>
        <p:grpSpPr>
          <a:xfrm>
            <a:off x="5051107" y="3125970"/>
            <a:ext cx="318042" cy="339253"/>
            <a:chOff x="914900" y="3806450"/>
            <a:chExt cx="451700" cy="481825"/>
          </a:xfrm>
        </p:grpSpPr>
        <p:sp>
          <p:nvSpPr>
            <p:cNvPr id="5452" name="Google Shape;5452;p5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3" name="Google Shape;5453;p5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5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5" name="Google Shape;5455;p5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6" name="Google Shape;5456;p5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7" name="Google Shape;5457;p57"/>
          <p:cNvGrpSpPr/>
          <p:nvPr/>
        </p:nvGrpSpPr>
        <p:grpSpPr>
          <a:xfrm>
            <a:off x="5470028" y="3125785"/>
            <a:ext cx="346347" cy="339623"/>
            <a:chOff x="1490050" y="3805975"/>
            <a:chExt cx="491900" cy="482350"/>
          </a:xfrm>
        </p:grpSpPr>
        <p:sp>
          <p:nvSpPr>
            <p:cNvPr id="5458" name="Google Shape;5458;p5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9" name="Google Shape;5459;p5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5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1" name="Google Shape;5461;p5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2" name="Google Shape;5462;p57"/>
          <p:cNvGrpSpPr/>
          <p:nvPr/>
        </p:nvGrpSpPr>
        <p:grpSpPr>
          <a:xfrm>
            <a:off x="5893896" y="3125970"/>
            <a:ext cx="311899" cy="339253"/>
            <a:chOff x="2104275" y="3806450"/>
            <a:chExt cx="442975" cy="481825"/>
          </a:xfrm>
        </p:grpSpPr>
        <p:sp>
          <p:nvSpPr>
            <p:cNvPr id="5463" name="Google Shape;5463;p5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4" name="Google Shape;5464;p5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5" name="Google Shape;5465;p57"/>
          <p:cNvGrpSpPr/>
          <p:nvPr/>
        </p:nvGrpSpPr>
        <p:grpSpPr>
          <a:xfrm>
            <a:off x="6317413" y="3125970"/>
            <a:ext cx="293416" cy="339253"/>
            <a:chOff x="2710875" y="3806450"/>
            <a:chExt cx="416725" cy="481825"/>
          </a:xfrm>
        </p:grpSpPr>
        <p:sp>
          <p:nvSpPr>
            <p:cNvPr id="5466" name="Google Shape;5466;p5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7" name="Google Shape;5467;p5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8" name="Google Shape;5468;p57"/>
          <p:cNvGrpSpPr/>
          <p:nvPr/>
        </p:nvGrpSpPr>
        <p:grpSpPr>
          <a:xfrm>
            <a:off x="6712457" y="3166412"/>
            <a:ext cx="339253" cy="258369"/>
            <a:chOff x="3271200" y="3863875"/>
            <a:chExt cx="481825" cy="366950"/>
          </a:xfrm>
        </p:grpSpPr>
        <p:sp>
          <p:nvSpPr>
            <p:cNvPr id="5469" name="Google Shape;5469;p5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0" name="Google Shape;5470;p5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1" name="Google Shape;5471;p57"/>
          <p:cNvGrpSpPr/>
          <p:nvPr/>
        </p:nvGrpSpPr>
        <p:grpSpPr>
          <a:xfrm>
            <a:off x="7147952" y="3126199"/>
            <a:ext cx="295528" cy="338795"/>
            <a:chOff x="3895050" y="3806775"/>
            <a:chExt cx="419725" cy="481175"/>
          </a:xfrm>
        </p:grpSpPr>
        <p:sp>
          <p:nvSpPr>
            <p:cNvPr id="5472" name="Google Shape;5472;p5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3" name="Google Shape;5473;p5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4" name="Google Shape;5474;p57"/>
          <p:cNvGrpSpPr/>
          <p:nvPr/>
        </p:nvGrpSpPr>
        <p:grpSpPr>
          <a:xfrm>
            <a:off x="7551234" y="3125979"/>
            <a:ext cx="336296" cy="339235"/>
            <a:chOff x="4464775" y="3806475"/>
            <a:chExt cx="477625" cy="481800"/>
          </a:xfrm>
        </p:grpSpPr>
        <p:sp>
          <p:nvSpPr>
            <p:cNvPr id="5475" name="Google Shape;5475;p5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5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7" name="Google Shape;5477;p5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8" name="Google Shape;5478;p5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5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5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1" name="Google Shape;5481;p57"/>
          <p:cNvGrpSpPr/>
          <p:nvPr/>
        </p:nvGrpSpPr>
        <p:grpSpPr>
          <a:xfrm>
            <a:off x="7974679" y="3125970"/>
            <a:ext cx="339253" cy="339253"/>
            <a:chOff x="5049725" y="3806450"/>
            <a:chExt cx="481825" cy="481825"/>
          </a:xfrm>
        </p:grpSpPr>
        <p:sp>
          <p:nvSpPr>
            <p:cNvPr id="5482" name="Google Shape;5482;p5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3" name="Google Shape;5483;p5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4" name="Google Shape;5484;p5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5" name="Google Shape;5485;p57"/>
          <p:cNvGrpSpPr/>
          <p:nvPr/>
        </p:nvGrpSpPr>
        <p:grpSpPr>
          <a:xfrm>
            <a:off x="1461983" y="3951798"/>
            <a:ext cx="339253" cy="339253"/>
            <a:chOff x="5651375" y="3806450"/>
            <a:chExt cx="481825" cy="481825"/>
          </a:xfrm>
        </p:grpSpPr>
        <p:sp>
          <p:nvSpPr>
            <p:cNvPr id="5486" name="Google Shape;5486;p5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7" name="Google Shape;5487;p5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5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9" name="Google Shape;5489;p5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0" name="Google Shape;5490;p57"/>
          <p:cNvGrpSpPr/>
          <p:nvPr/>
        </p:nvGrpSpPr>
        <p:grpSpPr>
          <a:xfrm>
            <a:off x="3360663" y="3953787"/>
            <a:ext cx="298503" cy="335275"/>
            <a:chOff x="6264300" y="3809300"/>
            <a:chExt cx="423950" cy="476175"/>
          </a:xfrm>
        </p:grpSpPr>
        <p:sp>
          <p:nvSpPr>
            <p:cNvPr id="5491" name="Google Shape;5491;p5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2" name="Google Shape;5492;p5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3" name="Google Shape;5493;p5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4" name="Google Shape;5494;p57"/>
          <p:cNvGrpSpPr/>
          <p:nvPr/>
        </p:nvGrpSpPr>
        <p:grpSpPr>
          <a:xfrm>
            <a:off x="5039841" y="3538881"/>
            <a:ext cx="340573" cy="339271"/>
            <a:chOff x="898875" y="4399275"/>
            <a:chExt cx="483700" cy="481850"/>
          </a:xfrm>
        </p:grpSpPr>
        <p:sp>
          <p:nvSpPr>
            <p:cNvPr id="5495" name="Google Shape;5495;p5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6" name="Google Shape;5496;p57"/>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7" name="Google Shape;5497;p5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5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9" name="Google Shape;5499;p5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0" name="Google Shape;5500;p5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5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2" name="Google Shape;5502;p5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3" name="Google Shape;5503;p57"/>
          <p:cNvGrpSpPr/>
          <p:nvPr/>
        </p:nvGrpSpPr>
        <p:grpSpPr>
          <a:xfrm>
            <a:off x="5473575" y="3554133"/>
            <a:ext cx="339253" cy="308765"/>
            <a:chOff x="1492675" y="4420975"/>
            <a:chExt cx="481825" cy="438525"/>
          </a:xfrm>
        </p:grpSpPr>
        <p:sp>
          <p:nvSpPr>
            <p:cNvPr id="5504" name="Google Shape;5504;p5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5" name="Google Shape;5505;p5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6" name="Google Shape;5506;p5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7" name="Google Shape;5507;p5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8" name="Google Shape;5508;p5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9" name="Google Shape;5509;p57"/>
          <p:cNvGrpSpPr/>
          <p:nvPr/>
        </p:nvGrpSpPr>
        <p:grpSpPr>
          <a:xfrm>
            <a:off x="5878556" y="3539558"/>
            <a:ext cx="342580" cy="337915"/>
            <a:chOff x="2084100" y="4400250"/>
            <a:chExt cx="486550" cy="479925"/>
          </a:xfrm>
        </p:grpSpPr>
        <p:sp>
          <p:nvSpPr>
            <p:cNvPr id="5510" name="Google Shape;5510;p5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1" name="Google Shape;5511;p5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2" name="Google Shape;5512;p5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5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5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5" name="Google Shape;5515;p5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6" name="Google Shape;5516;p57"/>
          <p:cNvGrpSpPr/>
          <p:nvPr/>
        </p:nvGrpSpPr>
        <p:grpSpPr>
          <a:xfrm>
            <a:off x="6315036" y="3538907"/>
            <a:ext cx="298169" cy="339218"/>
            <a:chOff x="2707950" y="4399325"/>
            <a:chExt cx="423475" cy="481775"/>
          </a:xfrm>
        </p:grpSpPr>
        <p:sp>
          <p:nvSpPr>
            <p:cNvPr id="5517" name="Google Shape;5517;p5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8" name="Google Shape;5518;p5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9" name="Google Shape;5519;p5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5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1" name="Google Shape;5521;p5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2" name="Google Shape;5522;p5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5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5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5" name="Google Shape;5525;p5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6" name="Google Shape;5526;p5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5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8" name="Google Shape;5528;p5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9" name="Google Shape;5529;p57"/>
          <p:cNvGrpSpPr/>
          <p:nvPr/>
        </p:nvGrpSpPr>
        <p:grpSpPr>
          <a:xfrm>
            <a:off x="6744555" y="3538881"/>
            <a:ext cx="275057" cy="339271"/>
            <a:chOff x="3330525" y="4399275"/>
            <a:chExt cx="390650" cy="481850"/>
          </a:xfrm>
        </p:grpSpPr>
        <p:sp>
          <p:nvSpPr>
            <p:cNvPr id="5530" name="Google Shape;5530;p5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5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2" name="Google Shape;5532;p5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3" name="Google Shape;5533;p5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5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5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6" name="Google Shape;5536;p5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7" name="Google Shape;5537;p57"/>
          <p:cNvGrpSpPr/>
          <p:nvPr/>
        </p:nvGrpSpPr>
        <p:grpSpPr>
          <a:xfrm>
            <a:off x="7169084" y="3538890"/>
            <a:ext cx="253265" cy="339253"/>
            <a:chOff x="3938800" y="4399275"/>
            <a:chExt cx="359700" cy="481825"/>
          </a:xfrm>
        </p:grpSpPr>
        <p:sp>
          <p:nvSpPr>
            <p:cNvPr id="5538" name="Google Shape;5538;p5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9" name="Google Shape;5539;p5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5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1" name="Google Shape;5541;p5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2" name="Google Shape;5542;p5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3" name="Google Shape;5543;p57"/>
          <p:cNvGrpSpPr/>
          <p:nvPr/>
        </p:nvGrpSpPr>
        <p:grpSpPr>
          <a:xfrm>
            <a:off x="7639862" y="3538890"/>
            <a:ext cx="159039" cy="339253"/>
            <a:chOff x="4584850" y="4399275"/>
            <a:chExt cx="225875" cy="481825"/>
          </a:xfrm>
        </p:grpSpPr>
        <p:sp>
          <p:nvSpPr>
            <p:cNvPr id="5544" name="Google Shape;5544;p5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5" name="Google Shape;5545;p5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46" name="Google Shape;5546;p57"/>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47" name="Google Shape;5547;p57"/>
          <p:cNvGrpSpPr/>
          <p:nvPr/>
        </p:nvGrpSpPr>
        <p:grpSpPr>
          <a:xfrm>
            <a:off x="1049680" y="3951795"/>
            <a:ext cx="339253" cy="339253"/>
            <a:chOff x="5642550" y="4399275"/>
            <a:chExt cx="481825" cy="481825"/>
          </a:xfrm>
        </p:grpSpPr>
        <p:sp>
          <p:nvSpPr>
            <p:cNvPr id="5548" name="Google Shape;5548;p5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5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0" name="Google Shape;5550;p57"/>
          <p:cNvGrpSpPr/>
          <p:nvPr/>
        </p:nvGrpSpPr>
        <p:grpSpPr>
          <a:xfrm>
            <a:off x="2859815" y="3963703"/>
            <a:ext cx="363316" cy="315437"/>
            <a:chOff x="6218300" y="4416175"/>
            <a:chExt cx="516000" cy="448000"/>
          </a:xfrm>
        </p:grpSpPr>
        <p:sp>
          <p:nvSpPr>
            <p:cNvPr id="5551" name="Google Shape;5551;p5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5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5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4" name="Google Shape;5554;p57"/>
          <p:cNvGrpSpPr/>
          <p:nvPr/>
        </p:nvGrpSpPr>
        <p:grpSpPr>
          <a:xfrm>
            <a:off x="5918879" y="3951792"/>
            <a:ext cx="339253" cy="339253"/>
            <a:chOff x="899850" y="4992125"/>
            <a:chExt cx="481825" cy="481825"/>
          </a:xfrm>
        </p:grpSpPr>
        <p:sp>
          <p:nvSpPr>
            <p:cNvPr id="5555" name="Google Shape;5555;p5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5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7" name="Google Shape;5557;p5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8" name="Google Shape;5558;p57"/>
          <p:cNvGrpSpPr/>
          <p:nvPr/>
        </p:nvGrpSpPr>
        <p:grpSpPr>
          <a:xfrm>
            <a:off x="5461708" y="3951792"/>
            <a:ext cx="339253" cy="339253"/>
            <a:chOff x="1492675" y="4992125"/>
            <a:chExt cx="481825" cy="481825"/>
          </a:xfrm>
        </p:grpSpPr>
        <p:sp>
          <p:nvSpPr>
            <p:cNvPr id="5559" name="Google Shape;5559;p5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0" name="Google Shape;5560;p5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1" name="Google Shape;5561;p57"/>
          <p:cNvGrpSpPr/>
          <p:nvPr/>
        </p:nvGrpSpPr>
        <p:grpSpPr>
          <a:xfrm>
            <a:off x="5004462" y="3951792"/>
            <a:ext cx="339253" cy="339253"/>
            <a:chOff x="2085525" y="4992125"/>
            <a:chExt cx="481825" cy="481825"/>
          </a:xfrm>
        </p:grpSpPr>
        <p:sp>
          <p:nvSpPr>
            <p:cNvPr id="5562" name="Google Shape;5562;p5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5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4" name="Google Shape;5564;p57"/>
          <p:cNvGrpSpPr/>
          <p:nvPr/>
        </p:nvGrpSpPr>
        <p:grpSpPr>
          <a:xfrm>
            <a:off x="6833221" y="3951792"/>
            <a:ext cx="339253" cy="339253"/>
            <a:chOff x="2678350" y="4992125"/>
            <a:chExt cx="481825" cy="481825"/>
          </a:xfrm>
        </p:grpSpPr>
        <p:sp>
          <p:nvSpPr>
            <p:cNvPr id="5565" name="Google Shape;5565;p5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6" name="Google Shape;5566;p5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7" name="Google Shape;5567;p5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8" name="Google Shape;5568;p57"/>
          <p:cNvGrpSpPr/>
          <p:nvPr/>
        </p:nvGrpSpPr>
        <p:grpSpPr>
          <a:xfrm>
            <a:off x="4628816" y="3951792"/>
            <a:ext cx="339253" cy="339253"/>
            <a:chOff x="3271200" y="4992125"/>
            <a:chExt cx="481825" cy="481825"/>
          </a:xfrm>
        </p:grpSpPr>
        <p:sp>
          <p:nvSpPr>
            <p:cNvPr id="5569" name="Google Shape;5569;p5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0" name="Google Shape;5570;p5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5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2" name="Google Shape;5572;p57"/>
          <p:cNvGrpSpPr/>
          <p:nvPr/>
        </p:nvGrpSpPr>
        <p:grpSpPr>
          <a:xfrm>
            <a:off x="7290263" y="3952822"/>
            <a:ext cx="339411" cy="337193"/>
            <a:chOff x="3863900" y="4993625"/>
            <a:chExt cx="482050" cy="478900"/>
          </a:xfrm>
        </p:grpSpPr>
        <p:sp>
          <p:nvSpPr>
            <p:cNvPr id="5573" name="Google Shape;5573;p57"/>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57"/>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57"/>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57"/>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7" name="Google Shape;5577;p57"/>
          <p:cNvGrpSpPr/>
          <p:nvPr/>
        </p:nvGrpSpPr>
        <p:grpSpPr>
          <a:xfrm>
            <a:off x="7747437" y="3952822"/>
            <a:ext cx="339411" cy="337193"/>
            <a:chOff x="4456725" y="4993625"/>
            <a:chExt cx="482050" cy="478900"/>
          </a:xfrm>
        </p:grpSpPr>
        <p:sp>
          <p:nvSpPr>
            <p:cNvPr id="5578" name="Google Shape;5578;p57"/>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57"/>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0" name="Google Shape;5580;p57"/>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1" name="Google Shape;5581;p57"/>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2" name="Google Shape;5582;p57"/>
          <p:cNvGrpSpPr/>
          <p:nvPr/>
        </p:nvGrpSpPr>
        <p:grpSpPr>
          <a:xfrm>
            <a:off x="6376030" y="3952813"/>
            <a:ext cx="339411" cy="337211"/>
            <a:chOff x="5049575" y="4993600"/>
            <a:chExt cx="482050" cy="478925"/>
          </a:xfrm>
        </p:grpSpPr>
        <p:sp>
          <p:nvSpPr>
            <p:cNvPr id="5583" name="Google Shape;5583;p5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4" name="Google Shape;5584;p5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5" name="Google Shape;5585;p5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6" name="Google Shape;5586;p5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90" name="Shape 5590"/>
        <p:cNvGrpSpPr/>
        <p:nvPr/>
      </p:nvGrpSpPr>
      <p:grpSpPr>
        <a:xfrm>
          <a:off x="0" y="0"/>
          <a:ext cx="0" cy="0"/>
          <a:chOff x="0" y="0"/>
          <a:chExt cx="0" cy="0"/>
        </a:xfrm>
      </p:grpSpPr>
      <p:sp>
        <p:nvSpPr>
          <p:cNvPr id="5591" name="Google Shape;5591;p58"/>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592" name="Google Shape;5592;p58"/>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5593" name="Google Shape;5593;p58"/>
          <p:cNvGrpSpPr/>
          <p:nvPr/>
        </p:nvGrpSpPr>
        <p:grpSpPr>
          <a:xfrm>
            <a:off x="876361" y="1533504"/>
            <a:ext cx="322099" cy="370529"/>
            <a:chOff x="-42971725" y="3217825"/>
            <a:chExt cx="275675" cy="317125"/>
          </a:xfrm>
        </p:grpSpPr>
        <p:sp>
          <p:nvSpPr>
            <p:cNvPr id="5594" name="Google Shape;5594;p5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58"/>
          <p:cNvGrpSpPr/>
          <p:nvPr/>
        </p:nvGrpSpPr>
        <p:grpSpPr>
          <a:xfrm>
            <a:off x="848276" y="2002160"/>
            <a:ext cx="378270" cy="337551"/>
            <a:chOff x="-42996150" y="3612600"/>
            <a:chExt cx="323750" cy="288900"/>
          </a:xfrm>
        </p:grpSpPr>
        <p:sp>
          <p:nvSpPr>
            <p:cNvPr id="5598" name="Google Shape;5598;p5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58"/>
          <p:cNvGrpSpPr/>
          <p:nvPr/>
        </p:nvGrpSpPr>
        <p:grpSpPr>
          <a:xfrm>
            <a:off x="851036" y="2411530"/>
            <a:ext cx="372749" cy="370909"/>
            <a:chOff x="-42994575" y="3950300"/>
            <a:chExt cx="319025" cy="317450"/>
          </a:xfrm>
        </p:grpSpPr>
        <p:sp>
          <p:nvSpPr>
            <p:cNvPr id="5602" name="Google Shape;5602;p5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5" name="Google Shape;5605;p58"/>
          <p:cNvGrpSpPr/>
          <p:nvPr/>
        </p:nvGrpSpPr>
        <p:grpSpPr>
          <a:xfrm>
            <a:off x="3004431" y="1558362"/>
            <a:ext cx="371785" cy="370879"/>
            <a:chOff x="-41111350" y="3239100"/>
            <a:chExt cx="318200" cy="317425"/>
          </a:xfrm>
        </p:grpSpPr>
        <p:sp>
          <p:nvSpPr>
            <p:cNvPr id="5606" name="Google Shape;5606;p5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58"/>
          <p:cNvGrpSpPr/>
          <p:nvPr/>
        </p:nvGrpSpPr>
        <p:grpSpPr>
          <a:xfrm>
            <a:off x="3000751" y="1993894"/>
            <a:ext cx="379146" cy="370967"/>
            <a:chOff x="-41117650" y="3605525"/>
            <a:chExt cx="324500" cy="317500"/>
          </a:xfrm>
        </p:grpSpPr>
        <p:sp>
          <p:nvSpPr>
            <p:cNvPr id="5611" name="Google Shape;5611;p5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4" name="Google Shape;5614;p58"/>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5" name="Google Shape;5615;p58"/>
          <p:cNvGrpSpPr/>
          <p:nvPr/>
        </p:nvGrpSpPr>
        <p:grpSpPr>
          <a:xfrm>
            <a:off x="1827005" y="2885417"/>
            <a:ext cx="216271" cy="371814"/>
            <a:chOff x="-39205300" y="3220175"/>
            <a:chExt cx="185100" cy="318225"/>
          </a:xfrm>
        </p:grpSpPr>
        <p:sp>
          <p:nvSpPr>
            <p:cNvPr id="5616" name="Google Shape;5616;p5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58"/>
          <p:cNvGrpSpPr/>
          <p:nvPr/>
        </p:nvGrpSpPr>
        <p:grpSpPr>
          <a:xfrm>
            <a:off x="1792533" y="3345488"/>
            <a:ext cx="300016" cy="369273"/>
            <a:chOff x="-39248625" y="3588600"/>
            <a:chExt cx="256775" cy="316050"/>
          </a:xfrm>
        </p:grpSpPr>
        <p:sp>
          <p:nvSpPr>
            <p:cNvPr id="5619" name="Google Shape;5619;p5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1" name="Google Shape;5621;p58"/>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8"/>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3" name="Google Shape;5623;p58"/>
          <p:cNvGrpSpPr/>
          <p:nvPr/>
        </p:nvGrpSpPr>
        <p:grpSpPr>
          <a:xfrm>
            <a:off x="1243246" y="1533504"/>
            <a:ext cx="429504" cy="370879"/>
            <a:chOff x="-42651700" y="3217825"/>
            <a:chExt cx="367600" cy="317425"/>
          </a:xfrm>
        </p:grpSpPr>
        <p:sp>
          <p:nvSpPr>
            <p:cNvPr id="5624" name="Google Shape;5624;p5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58"/>
          <p:cNvGrpSpPr/>
          <p:nvPr/>
        </p:nvGrpSpPr>
        <p:grpSpPr>
          <a:xfrm>
            <a:off x="1278678" y="1973154"/>
            <a:ext cx="358640" cy="363226"/>
            <a:chOff x="-42617300" y="3587775"/>
            <a:chExt cx="306950" cy="310875"/>
          </a:xfrm>
        </p:grpSpPr>
        <p:sp>
          <p:nvSpPr>
            <p:cNvPr id="5629" name="Google Shape;5629;p5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1" name="Google Shape;5631;p58"/>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2" name="Google Shape;5632;p58"/>
          <p:cNvGrpSpPr/>
          <p:nvPr/>
        </p:nvGrpSpPr>
        <p:grpSpPr>
          <a:xfrm>
            <a:off x="3450506" y="1557895"/>
            <a:ext cx="376926" cy="370324"/>
            <a:chOff x="-40748275" y="3238700"/>
            <a:chExt cx="322600" cy="316950"/>
          </a:xfrm>
        </p:grpSpPr>
        <p:sp>
          <p:nvSpPr>
            <p:cNvPr id="5633" name="Google Shape;5633;p5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58"/>
          <p:cNvGrpSpPr/>
          <p:nvPr/>
        </p:nvGrpSpPr>
        <p:grpSpPr>
          <a:xfrm>
            <a:off x="3453062" y="2025879"/>
            <a:ext cx="371814" cy="338690"/>
            <a:chOff x="-40745125" y="3632900"/>
            <a:chExt cx="318225" cy="289875"/>
          </a:xfrm>
        </p:grpSpPr>
        <p:sp>
          <p:nvSpPr>
            <p:cNvPr id="5640" name="Google Shape;5640;p5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58"/>
          <p:cNvGrpSpPr/>
          <p:nvPr/>
        </p:nvGrpSpPr>
        <p:grpSpPr>
          <a:xfrm>
            <a:off x="3457209" y="2437089"/>
            <a:ext cx="363518" cy="370178"/>
            <a:chOff x="-40742750" y="3972175"/>
            <a:chExt cx="311125" cy="316825"/>
          </a:xfrm>
        </p:grpSpPr>
        <p:sp>
          <p:nvSpPr>
            <p:cNvPr id="5648" name="Google Shape;5648;p5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0" name="Google Shape;5650;p58"/>
          <p:cNvGrpSpPr/>
          <p:nvPr/>
        </p:nvGrpSpPr>
        <p:grpSpPr>
          <a:xfrm>
            <a:off x="2239871" y="2887257"/>
            <a:ext cx="266892" cy="369974"/>
            <a:chOff x="-38860325" y="3221750"/>
            <a:chExt cx="228425" cy="316650"/>
          </a:xfrm>
        </p:grpSpPr>
        <p:sp>
          <p:nvSpPr>
            <p:cNvPr id="5651" name="Google Shape;5651;p5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58"/>
          <p:cNvGrpSpPr/>
          <p:nvPr/>
        </p:nvGrpSpPr>
        <p:grpSpPr>
          <a:xfrm>
            <a:off x="2190678" y="3349314"/>
            <a:ext cx="380081" cy="367111"/>
            <a:chOff x="-38905225" y="3591875"/>
            <a:chExt cx="325300" cy="314200"/>
          </a:xfrm>
        </p:grpSpPr>
        <p:sp>
          <p:nvSpPr>
            <p:cNvPr id="5656" name="Google Shape;5656;p5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9" name="Google Shape;5659;p58"/>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0" name="Google Shape;5660;p58"/>
          <p:cNvGrpSpPr/>
          <p:nvPr/>
        </p:nvGrpSpPr>
        <p:grpSpPr>
          <a:xfrm>
            <a:off x="3997427" y="3334394"/>
            <a:ext cx="290815" cy="369740"/>
            <a:chOff x="-37370925" y="3579105"/>
            <a:chExt cx="248900" cy="316450"/>
          </a:xfrm>
        </p:grpSpPr>
        <p:sp>
          <p:nvSpPr>
            <p:cNvPr id="5661" name="Google Shape;5661;p5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3" name="Google Shape;5663;p58"/>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8"/>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5" name="Google Shape;5665;p58"/>
          <p:cNvGrpSpPr/>
          <p:nvPr/>
        </p:nvGrpSpPr>
        <p:grpSpPr>
          <a:xfrm>
            <a:off x="1690803" y="2412465"/>
            <a:ext cx="371814" cy="369974"/>
            <a:chOff x="-42259725" y="3951100"/>
            <a:chExt cx="318225" cy="316650"/>
          </a:xfrm>
        </p:grpSpPr>
        <p:sp>
          <p:nvSpPr>
            <p:cNvPr id="5666" name="Google Shape;5666;p5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58"/>
          <p:cNvGrpSpPr/>
          <p:nvPr/>
        </p:nvGrpSpPr>
        <p:grpSpPr>
          <a:xfrm>
            <a:off x="3889164" y="1591486"/>
            <a:ext cx="370879" cy="337755"/>
            <a:chOff x="-40378075" y="3267450"/>
            <a:chExt cx="317425" cy="289075"/>
          </a:xfrm>
        </p:grpSpPr>
        <p:sp>
          <p:nvSpPr>
            <p:cNvPr id="5669" name="Google Shape;5669;p5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58"/>
          <p:cNvGrpSpPr/>
          <p:nvPr/>
        </p:nvGrpSpPr>
        <p:grpSpPr>
          <a:xfrm>
            <a:off x="3892830" y="1992754"/>
            <a:ext cx="363548" cy="369974"/>
            <a:chOff x="-40372575" y="3604550"/>
            <a:chExt cx="311150" cy="316650"/>
          </a:xfrm>
        </p:grpSpPr>
        <p:sp>
          <p:nvSpPr>
            <p:cNvPr id="5674" name="Google Shape;5674;p5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7" name="Google Shape;5677;p58"/>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8" name="Google Shape;5678;p58"/>
          <p:cNvGrpSpPr/>
          <p:nvPr/>
        </p:nvGrpSpPr>
        <p:grpSpPr>
          <a:xfrm>
            <a:off x="2616780" y="2885417"/>
            <a:ext cx="399038" cy="372165"/>
            <a:chOff x="-38542250" y="3220175"/>
            <a:chExt cx="341525" cy="318525"/>
          </a:xfrm>
        </p:grpSpPr>
        <p:sp>
          <p:nvSpPr>
            <p:cNvPr id="5679" name="Google Shape;5679;p5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2" name="Google Shape;5682;p58"/>
          <p:cNvGrpSpPr/>
          <p:nvPr/>
        </p:nvGrpSpPr>
        <p:grpSpPr>
          <a:xfrm>
            <a:off x="2638712" y="3344787"/>
            <a:ext cx="369974" cy="369068"/>
            <a:chOff x="-38537400" y="3588000"/>
            <a:chExt cx="316650" cy="315875"/>
          </a:xfrm>
        </p:grpSpPr>
        <p:sp>
          <p:nvSpPr>
            <p:cNvPr id="5683" name="Google Shape;5683;p5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7" name="Google Shape;5687;p58"/>
          <p:cNvGrpSpPr/>
          <p:nvPr/>
        </p:nvGrpSpPr>
        <p:grpSpPr>
          <a:xfrm>
            <a:off x="2637792" y="3802316"/>
            <a:ext cx="371814" cy="369974"/>
            <a:chOff x="-38538975" y="3954250"/>
            <a:chExt cx="318225" cy="316650"/>
          </a:xfrm>
        </p:grpSpPr>
        <p:sp>
          <p:nvSpPr>
            <p:cNvPr id="5688" name="Google Shape;5688;p5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58"/>
          <p:cNvGrpSpPr/>
          <p:nvPr/>
        </p:nvGrpSpPr>
        <p:grpSpPr>
          <a:xfrm>
            <a:off x="3955104" y="3797243"/>
            <a:ext cx="375465" cy="371814"/>
            <a:chOff x="-37385100" y="3949908"/>
            <a:chExt cx="321350" cy="318225"/>
          </a:xfrm>
        </p:grpSpPr>
        <p:sp>
          <p:nvSpPr>
            <p:cNvPr id="5691" name="Google Shape;5691;p5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3" name="Google Shape;5693;p58"/>
          <p:cNvGrpSpPr/>
          <p:nvPr/>
        </p:nvGrpSpPr>
        <p:grpSpPr>
          <a:xfrm>
            <a:off x="2130763" y="1532803"/>
            <a:ext cx="370909" cy="370675"/>
            <a:chOff x="-41895050" y="3217225"/>
            <a:chExt cx="317450" cy="317250"/>
          </a:xfrm>
        </p:grpSpPr>
        <p:sp>
          <p:nvSpPr>
            <p:cNvPr id="5694" name="Google Shape;5694;p5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9" name="Google Shape;5699;p58"/>
          <p:cNvGrpSpPr/>
          <p:nvPr/>
        </p:nvGrpSpPr>
        <p:grpSpPr>
          <a:xfrm>
            <a:off x="2130310" y="1969737"/>
            <a:ext cx="371814" cy="369974"/>
            <a:chOff x="-41893475" y="3584850"/>
            <a:chExt cx="318225" cy="316650"/>
          </a:xfrm>
        </p:grpSpPr>
        <p:sp>
          <p:nvSpPr>
            <p:cNvPr id="5700" name="Google Shape;5700;p5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4" name="Google Shape;5704;p58"/>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8"/>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6" name="Google Shape;5706;p58"/>
          <p:cNvGrpSpPr/>
          <p:nvPr/>
        </p:nvGrpSpPr>
        <p:grpSpPr>
          <a:xfrm>
            <a:off x="900338" y="3365029"/>
            <a:ext cx="337522" cy="370909"/>
            <a:chOff x="-39998250" y="3605325"/>
            <a:chExt cx="288875" cy="317450"/>
          </a:xfrm>
        </p:grpSpPr>
        <p:sp>
          <p:nvSpPr>
            <p:cNvPr id="5707" name="Google Shape;5707;p5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9" name="Google Shape;5709;p58"/>
          <p:cNvGrpSpPr/>
          <p:nvPr/>
        </p:nvGrpSpPr>
        <p:grpSpPr>
          <a:xfrm>
            <a:off x="884112" y="3823493"/>
            <a:ext cx="369974" cy="369945"/>
            <a:chOff x="-40011050" y="3972375"/>
            <a:chExt cx="316650" cy="316625"/>
          </a:xfrm>
        </p:grpSpPr>
        <p:sp>
          <p:nvSpPr>
            <p:cNvPr id="5710" name="Google Shape;5710;p5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58"/>
          <p:cNvGrpSpPr/>
          <p:nvPr/>
        </p:nvGrpSpPr>
        <p:grpSpPr>
          <a:xfrm>
            <a:off x="3116043" y="2888192"/>
            <a:ext cx="266921" cy="369039"/>
            <a:chOff x="-38129425" y="3222550"/>
            <a:chExt cx="228450" cy="315850"/>
          </a:xfrm>
        </p:grpSpPr>
        <p:sp>
          <p:nvSpPr>
            <p:cNvPr id="5713" name="Google Shape;5713;p5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58"/>
          <p:cNvGrpSpPr/>
          <p:nvPr/>
        </p:nvGrpSpPr>
        <p:grpSpPr>
          <a:xfrm>
            <a:off x="3071012" y="3344787"/>
            <a:ext cx="371785" cy="369974"/>
            <a:chOff x="-38172725" y="3588000"/>
            <a:chExt cx="318200" cy="316650"/>
          </a:xfrm>
        </p:grpSpPr>
        <p:sp>
          <p:nvSpPr>
            <p:cNvPr id="5716" name="Google Shape;5716;p5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4" name="Google Shape;5724;p58"/>
          <p:cNvGrpSpPr/>
          <p:nvPr/>
        </p:nvGrpSpPr>
        <p:grpSpPr>
          <a:xfrm>
            <a:off x="3146914" y="3803222"/>
            <a:ext cx="219981" cy="369974"/>
            <a:chOff x="-38109725" y="3955025"/>
            <a:chExt cx="188275" cy="316650"/>
          </a:xfrm>
        </p:grpSpPr>
        <p:sp>
          <p:nvSpPr>
            <p:cNvPr id="5725" name="Google Shape;5725;p5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7" name="Google Shape;5727;p58"/>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8" name="Google Shape;5728;p58"/>
          <p:cNvGrpSpPr/>
          <p:nvPr/>
        </p:nvGrpSpPr>
        <p:grpSpPr>
          <a:xfrm>
            <a:off x="2562313" y="1534643"/>
            <a:ext cx="373654" cy="369068"/>
            <a:chOff x="-41530375" y="3218800"/>
            <a:chExt cx="319800" cy="315875"/>
          </a:xfrm>
        </p:grpSpPr>
        <p:sp>
          <p:nvSpPr>
            <p:cNvPr id="5729" name="Google Shape;5729;p5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1" name="Google Shape;5731;p58"/>
          <p:cNvGrpSpPr/>
          <p:nvPr/>
        </p:nvGrpSpPr>
        <p:grpSpPr>
          <a:xfrm>
            <a:off x="2564607" y="2049801"/>
            <a:ext cx="369068" cy="289004"/>
            <a:chOff x="-41526450" y="3653375"/>
            <a:chExt cx="315875" cy="247350"/>
          </a:xfrm>
        </p:grpSpPr>
        <p:sp>
          <p:nvSpPr>
            <p:cNvPr id="5732" name="Google Shape;5732;p5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58"/>
          <p:cNvGrpSpPr/>
          <p:nvPr/>
        </p:nvGrpSpPr>
        <p:grpSpPr>
          <a:xfrm>
            <a:off x="2565994" y="2412465"/>
            <a:ext cx="366293" cy="369974"/>
            <a:chOff x="-41526450" y="3951100"/>
            <a:chExt cx="313500" cy="316650"/>
          </a:xfrm>
        </p:grpSpPr>
        <p:sp>
          <p:nvSpPr>
            <p:cNvPr id="5735" name="Google Shape;5735;p5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58"/>
          <p:cNvGrpSpPr/>
          <p:nvPr/>
        </p:nvGrpSpPr>
        <p:grpSpPr>
          <a:xfrm>
            <a:off x="1331249" y="2906594"/>
            <a:ext cx="339595" cy="371814"/>
            <a:chOff x="-39625900" y="3238300"/>
            <a:chExt cx="290650" cy="318225"/>
          </a:xfrm>
        </p:grpSpPr>
        <p:sp>
          <p:nvSpPr>
            <p:cNvPr id="5739" name="Google Shape;5739;p5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1" name="Google Shape;5741;p58"/>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2" name="Google Shape;5742;p58"/>
          <p:cNvGrpSpPr/>
          <p:nvPr/>
        </p:nvGrpSpPr>
        <p:grpSpPr>
          <a:xfrm>
            <a:off x="1325300" y="3823055"/>
            <a:ext cx="366293" cy="370441"/>
            <a:chOff x="-39647175" y="3972000"/>
            <a:chExt cx="313500" cy="317050"/>
          </a:xfrm>
        </p:grpSpPr>
        <p:sp>
          <p:nvSpPr>
            <p:cNvPr id="5743" name="Google Shape;5743;p5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58"/>
          <p:cNvGrpSpPr/>
          <p:nvPr/>
        </p:nvGrpSpPr>
        <p:grpSpPr>
          <a:xfrm>
            <a:off x="3494427" y="2887053"/>
            <a:ext cx="375495" cy="370879"/>
            <a:chOff x="-37808850" y="3221575"/>
            <a:chExt cx="321375" cy="317425"/>
          </a:xfrm>
        </p:grpSpPr>
        <p:sp>
          <p:nvSpPr>
            <p:cNvPr id="5747" name="Google Shape;5747;p5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58"/>
          <p:cNvGrpSpPr/>
          <p:nvPr/>
        </p:nvGrpSpPr>
        <p:grpSpPr>
          <a:xfrm>
            <a:off x="3503201" y="3409084"/>
            <a:ext cx="372749" cy="241158"/>
            <a:chOff x="-37806500" y="3643030"/>
            <a:chExt cx="319025" cy="206400"/>
          </a:xfrm>
        </p:grpSpPr>
        <p:sp>
          <p:nvSpPr>
            <p:cNvPr id="5750" name="Google Shape;5750;p5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58"/>
          <p:cNvGrpSpPr/>
          <p:nvPr/>
        </p:nvGrpSpPr>
        <p:grpSpPr>
          <a:xfrm>
            <a:off x="3505508" y="3801381"/>
            <a:ext cx="368134" cy="371814"/>
            <a:chOff x="-37804925" y="3953450"/>
            <a:chExt cx="315075" cy="318225"/>
          </a:xfrm>
        </p:grpSpPr>
        <p:sp>
          <p:nvSpPr>
            <p:cNvPr id="5753" name="Google Shape;5753;p5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6" name="Google Shape;5756;p58"/>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7" name="Google Shape;5757;p58"/>
          <p:cNvGrpSpPr/>
          <p:nvPr/>
        </p:nvGrpSpPr>
        <p:grpSpPr>
          <a:xfrm>
            <a:off x="4860977" y="1553988"/>
            <a:ext cx="355663" cy="308725"/>
            <a:chOff x="-28462125" y="3199700"/>
            <a:chExt cx="298550" cy="259150"/>
          </a:xfrm>
        </p:grpSpPr>
        <p:sp>
          <p:nvSpPr>
            <p:cNvPr id="5758" name="Google Shape;5758;p5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58"/>
          <p:cNvGrpSpPr/>
          <p:nvPr/>
        </p:nvGrpSpPr>
        <p:grpSpPr>
          <a:xfrm>
            <a:off x="4861930" y="1988678"/>
            <a:ext cx="353757" cy="352833"/>
            <a:chOff x="-28461325" y="3545475"/>
            <a:chExt cx="296950" cy="296175"/>
          </a:xfrm>
        </p:grpSpPr>
        <p:sp>
          <p:nvSpPr>
            <p:cNvPr id="5762" name="Google Shape;5762;p5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58"/>
          <p:cNvGrpSpPr/>
          <p:nvPr/>
        </p:nvGrpSpPr>
        <p:grpSpPr>
          <a:xfrm>
            <a:off x="4858162" y="2438722"/>
            <a:ext cx="361292" cy="352803"/>
            <a:chOff x="-28463700" y="3914875"/>
            <a:chExt cx="303275" cy="296150"/>
          </a:xfrm>
        </p:grpSpPr>
        <p:sp>
          <p:nvSpPr>
            <p:cNvPr id="5769" name="Google Shape;5769;p5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58"/>
          <p:cNvGrpSpPr/>
          <p:nvPr/>
        </p:nvGrpSpPr>
        <p:grpSpPr>
          <a:xfrm>
            <a:off x="7092947" y="1594805"/>
            <a:ext cx="351880" cy="227092"/>
            <a:chOff x="-26573400" y="3224125"/>
            <a:chExt cx="295375" cy="190625"/>
          </a:xfrm>
        </p:grpSpPr>
        <p:sp>
          <p:nvSpPr>
            <p:cNvPr id="5772" name="Google Shape;5772;p5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58"/>
          <p:cNvGrpSpPr/>
          <p:nvPr/>
        </p:nvGrpSpPr>
        <p:grpSpPr>
          <a:xfrm>
            <a:off x="7092947" y="1989140"/>
            <a:ext cx="351880" cy="351910"/>
            <a:chOff x="-26573400" y="3546250"/>
            <a:chExt cx="295375" cy="295400"/>
          </a:xfrm>
        </p:grpSpPr>
        <p:sp>
          <p:nvSpPr>
            <p:cNvPr id="5775" name="Google Shape;5775;p5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0" name="Google Shape;5780;p58"/>
          <p:cNvGrpSpPr/>
          <p:nvPr/>
        </p:nvGrpSpPr>
        <p:grpSpPr>
          <a:xfrm>
            <a:off x="7081228" y="2439049"/>
            <a:ext cx="375319" cy="352148"/>
            <a:chOff x="-26583625" y="3917025"/>
            <a:chExt cx="315050" cy="295600"/>
          </a:xfrm>
        </p:grpSpPr>
        <p:sp>
          <p:nvSpPr>
            <p:cNvPr id="5781" name="Google Shape;5781;p5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5" name="Google Shape;5785;p58"/>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6" name="Google Shape;5786;p58"/>
          <p:cNvGrpSpPr/>
          <p:nvPr/>
        </p:nvGrpSpPr>
        <p:grpSpPr>
          <a:xfrm>
            <a:off x="5779742" y="3398079"/>
            <a:ext cx="289039" cy="352833"/>
            <a:chOff x="-24694925" y="3518700"/>
            <a:chExt cx="242625" cy="296175"/>
          </a:xfrm>
        </p:grpSpPr>
        <p:sp>
          <p:nvSpPr>
            <p:cNvPr id="5787" name="Google Shape;5787;p5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58"/>
          <p:cNvGrpSpPr/>
          <p:nvPr/>
        </p:nvGrpSpPr>
        <p:grpSpPr>
          <a:xfrm>
            <a:off x="5779280" y="3848107"/>
            <a:ext cx="289962" cy="352833"/>
            <a:chOff x="-24709100" y="3888875"/>
            <a:chExt cx="243400" cy="296175"/>
          </a:xfrm>
        </p:grpSpPr>
        <p:sp>
          <p:nvSpPr>
            <p:cNvPr id="5792" name="Google Shape;5792;p5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58"/>
          <p:cNvGrpSpPr/>
          <p:nvPr/>
        </p:nvGrpSpPr>
        <p:grpSpPr>
          <a:xfrm>
            <a:off x="7979280" y="2920770"/>
            <a:ext cx="356556" cy="349557"/>
            <a:chOff x="-22863675" y="3131775"/>
            <a:chExt cx="299300" cy="293425"/>
          </a:xfrm>
        </p:grpSpPr>
        <p:sp>
          <p:nvSpPr>
            <p:cNvPr id="5796" name="Google Shape;5796;p5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58"/>
          <p:cNvGrpSpPr/>
          <p:nvPr/>
        </p:nvGrpSpPr>
        <p:grpSpPr>
          <a:xfrm>
            <a:off x="5322144" y="1531949"/>
            <a:ext cx="310602" cy="352803"/>
            <a:chOff x="-28069875" y="3175300"/>
            <a:chExt cx="260725" cy="296150"/>
          </a:xfrm>
        </p:grpSpPr>
        <p:sp>
          <p:nvSpPr>
            <p:cNvPr id="5800" name="Google Shape;5800;p5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9" name="Google Shape;5809;p58"/>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0" name="Google Shape;5810;p58"/>
          <p:cNvGrpSpPr/>
          <p:nvPr/>
        </p:nvGrpSpPr>
        <p:grpSpPr>
          <a:xfrm>
            <a:off x="5363423" y="2439183"/>
            <a:ext cx="228045" cy="351880"/>
            <a:chOff x="-28032075" y="3916450"/>
            <a:chExt cx="191425" cy="295375"/>
          </a:xfrm>
        </p:grpSpPr>
        <p:sp>
          <p:nvSpPr>
            <p:cNvPr id="5811" name="Google Shape;5811;p5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4" name="Google Shape;5814;p58"/>
          <p:cNvGrpSpPr/>
          <p:nvPr/>
        </p:nvGrpSpPr>
        <p:grpSpPr>
          <a:xfrm>
            <a:off x="7528769" y="1531934"/>
            <a:ext cx="352833" cy="352833"/>
            <a:chOff x="-26201650" y="3176075"/>
            <a:chExt cx="296175" cy="296175"/>
          </a:xfrm>
        </p:grpSpPr>
        <p:sp>
          <p:nvSpPr>
            <p:cNvPr id="5815" name="Google Shape;5815;p5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7" name="Google Shape;5817;p58"/>
          <p:cNvGrpSpPr/>
          <p:nvPr/>
        </p:nvGrpSpPr>
        <p:grpSpPr>
          <a:xfrm>
            <a:off x="7528293" y="1989155"/>
            <a:ext cx="353786" cy="351880"/>
            <a:chOff x="-26204800" y="3547050"/>
            <a:chExt cx="296975" cy="295375"/>
          </a:xfrm>
        </p:grpSpPr>
        <p:sp>
          <p:nvSpPr>
            <p:cNvPr id="5818" name="Google Shape;5818;p5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0" name="Google Shape;5820;p58"/>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1" name="Google Shape;5821;p58"/>
          <p:cNvGrpSpPr/>
          <p:nvPr/>
        </p:nvGrpSpPr>
        <p:grpSpPr>
          <a:xfrm>
            <a:off x="6199548" y="2919133"/>
            <a:ext cx="345328" cy="352833"/>
            <a:chOff x="-24353875" y="3147725"/>
            <a:chExt cx="289875" cy="296175"/>
          </a:xfrm>
        </p:grpSpPr>
        <p:sp>
          <p:nvSpPr>
            <p:cNvPr id="5822" name="Google Shape;5822;p5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58"/>
          <p:cNvGrpSpPr/>
          <p:nvPr/>
        </p:nvGrpSpPr>
        <p:grpSpPr>
          <a:xfrm>
            <a:off x="6207530" y="3398540"/>
            <a:ext cx="329365" cy="351910"/>
            <a:chOff x="-24344425" y="3519475"/>
            <a:chExt cx="276475" cy="295400"/>
          </a:xfrm>
        </p:grpSpPr>
        <p:sp>
          <p:nvSpPr>
            <p:cNvPr id="5825" name="Google Shape;5825;p5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58"/>
          <p:cNvGrpSpPr/>
          <p:nvPr/>
        </p:nvGrpSpPr>
        <p:grpSpPr>
          <a:xfrm>
            <a:off x="6197210" y="3850460"/>
            <a:ext cx="350004" cy="348128"/>
            <a:chOff x="-24353075" y="3891250"/>
            <a:chExt cx="293800" cy="292225"/>
          </a:xfrm>
        </p:grpSpPr>
        <p:sp>
          <p:nvSpPr>
            <p:cNvPr id="5828" name="Google Shape;5828;p5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58"/>
          <p:cNvGrpSpPr/>
          <p:nvPr/>
        </p:nvGrpSpPr>
        <p:grpSpPr>
          <a:xfrm>
            <a:off x="7980681" y="3398763"/>
            <a:ext cx="353757" cy="351463"/>
            <a:chOff x="-22845575" y="3504075"/>
            <a:chExt cx="296950" cy="295025"/>
          </a:xfrm>
        </p:grpSpPr>
        <p:sp>
          <p:nvSpPr>
            <p:cNvPr id="5831" name="Google Shape;5831;p5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58"/>
          <p:cNvGrpSpPr/>
          <p:nvPr/>
        </p:nvGrpSpPr>
        <p:grpSpPr>
          <a:xfrm>
            <a:off x="5773862" y="1532411"/>
            <a:ext cx="299344" cy="351880"/>
            <a:chOff x="-27691025" y="3175300"/>
            <a:chExt cx="251275" cy="295375"/>
          </a:xfrm>
        </p:grpSpPr>
        <p:sp>
          <p:nvSpPr>
            <p:cNvPr id="5834" name="Google Shape;5834;p5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58"/>
          <p:cNvGrpSpPr/>
          <p:nvPr/>
        </p:nvGrpSpPr>
        <p:grpSpPr>
          <a:xfrm>
            <a:off x="5746179" y="2051087"/>
            <a:ext cx="354710" cy="228015"/>
            <a:chOff x="-27721750" y="3598250"/>
            <a:chExt cx="297750" cy="191400"/>
          </a:xfrm>
        </p:grpSpPr>
        <p:sp>
          <p:nvSpPr>
            <p:cNvPr id="5839" name="Google Shape;5839;p5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58"/>
          <p:cNvGrpSpPr/>
          <p:nvPr/>
        </p:nvGrpSpPr>
        <p:grpSpPr>
          <a:xfrm>
            <a:off x="5747579" y="2444633"/>
            <a:ext cx="351910" cy="340980"/>
            <a:chOff x="-27719400" y="3925600"/>
            <a:chExt cx="295400" cy="286225"/>
          </a:xfrm>
        </p:grpSpPr>
        <p:sp>
          <p:nvSpPr>
            <p:cNvPr id="5842" name="Google Shape;5842;p5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4" name="Google Shape;5844;p58"/>
          <p:cNvGrpSpPr/>
          <p:nvPr/>
        </p:nvGrpSpPr>
        <p:grpSpPr>
          <a:xfrm>
            <a:off x="7968851" y="1531473"/>
            <a:ext cx="353757" cy="353757"/>
            <a:chOff x="-25834600" y="3176875"/>
            <a:chExt cx="296950" cy="296950"/>
          </a:xfrm>
        </p:grpSpPr>
        <p:sp>
          <p:nvSpPr>
            <p:cNvPr id="5845" name="Google Shape;5845;p5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58"/>
          <p:cNvGrpSpPr/>
          <p:nvPr/>
        </p:nvGrpSpPr>
        <p:grpSpPr>
          <a:xfrm>
            <a:off x="7968851" y="1999474"/>
            <a:ext cx="353757" cy="331241"/>
            <a:chOff x="-25834600" y="3564375"/>
            <a:chExt cx="296950" cy="278050"/>
          </a:xfrm>
        </p:grpSpPr>
        <p:sp>
          <p:nvSpPr>
            <p:cNvPr id="5851" name="Google Shape;5851;p5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9" name="Google Shape;5859;p58"/>
          <p:cNvGrpSpPr/>
          <p:nvPr/>
        </p:nvGrpSpPr>
        <p:grpSpPr>
          <a:xfrm>
            <a:off x="7966974" y="2438826"/>
            <a:ext cx="357509" cy="352595"/>
            <a:chOff x="-25834600" y="3915850"/>
            <a:chExt cx="300100" cy="295975"/>
          </a:xfrm>
        </p:grpSpPr>
        <p:sp>
          <p:nvSpPr>
            <p:cNvPr id="5860" name="Google Shape;5860;p5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3" name="Google Shape;5863;p58"/>
          <p:cNvGrpSpPr/>
          <p:nvPr/>
        </p:nvGrpSpPr>
        <p:grpSpPr>
          <a:xfrm>
            <a:off x="6702402" y="2920056"/>
            <a:ext cx="228968" cy="350987"/>
            <a:chOff x="-23930925" y="3149300"/>
            <a:chExt cx="192200" cy="294625"/>
          </a:xfrm>
        </p:grpSpPr>
        <p:sp>
          <p:nvSpPr>
            <p:cNvPr id="5864" name="Google Shape;5864;p5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8" name="Google Shape;5868;p58"/>
          <p:cNvGrpSpPr/>
          <p:nvPr/>
        </p:nvGrpSpPr>
        <p:grpSpPr>
          <a:xfrm>
            <a:off x="6659232" y="3398540"/>
            <a:ext cx="315307" cy="351910"/>
            <a:chOff x="-23962425" y="3519475"/>
            <a:chExt cx="264675" cy="295400"/>
          </a:xfrm>
        </p:grpSpPr>
        <p:sp>
          <p:nvSpPr>
            <p:cNvPr id="5869" name="Google Shape;5869;p5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1" name="Google Shape;5871;p58"/>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2" name="Google Shape;5872;p58"/>
          <p:cNvGrpSpPr/>
          <p:nvPr/>
        </p:nvGrpSpPr>
        <p:grpSpPr>
          <a:xfrm>
            <a:off x="8037908" y="3848584"/>
            <a:ext cx="239302" cy="351880"/>
            <a:chOff x="-22788075" y="3904625"/>
            <a:chExt cx="200875" cy="295375"/>
          </a:xfrm>
        </p:grpSpPr>
        <p:sp>
          <p:nvSpPr>
            <p:cNvPr id="5873" name="Google Shape;5873;p5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58"/>
          <p:cNvGrpSpPr/>
          <p:nvPr/>
        </p:nvGrpSpPr>
        <p:grpSpPr>
          <a:xfrm>
            <a:off x="6193206" y="1531949"/>
            <a:ext cx="354710" cy="352803"/>
            <a:chOff x="-27351575" y="3175300"/>
            <a:chExt cx="297750" cy="296150"/>
          </a:xfrm>
        </p:grpSpPr>
        <p:sp>
          <p:nvSpPr>
            <p:cNvPr id="5878" name="Google Shape;5878;p5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58"/>
          <p:cNvGrpSpPr/>
          <p:nvPr/>
        </p:nvGrpSpPr>
        <p:grpSpPr>
          <a:xfrm>
            <a:off x="6235914" y="1988559"/>
            <a:ext cx="269293" cy="353072"/>
            <a:chOff x="-27313750" y="3545275"/>
            <a:chExt cx="226050" cy="296375"/>
          </a:xfrm>
        </p:grpSpPr>
        <p:sp>
          <p:nvSpPr>
            <p:cNvPr id="5883" name="Google Shape;5883;p5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6" name="Google Shape;5886;p58"/>
          <p:cNvGrpSpPr/>
          <p:nvPr/>
        </p:nvGrpSpPr>
        <p:grpSpPr>
          <a:xfrm>
            <a:off x="6193206" y="2436830"/>
            <a:ext cx="354710" cy="356586"/>
            <a:chOff x="-27351575" y="3915650"/>
            <a:chExt cx="297750" cy="299325"/>
          </a:xfrm>
        </p:grpSpPr>
        <p:sp>
          <p:nvSpPr>
            <p:cNvPr id="5887" name="Google Shape;5887;p5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58"/>
          <p:cNvGrpSpPr/>
          <p:nvPr/>
        </p:nvGrpSpPr>
        <p:grpSpPr>
          <a:xfrm>
            <a:off x="4880696" y="2919029"/>
            <a:ext cx="319060" cy="353042"/>
            <a:chOff x="-25445525" y="3175900"/>
            <a:chExt cx="267825" cy="296350"/>
          </a:xfrm>
        </p:grpSpPr>
        <p:sp>
          <p:nvSpPr>
            <p:cNvPr id="5890" name="Google Shape;5890;p5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3" name="Google Shape;5893;p58"/>
          <p:cNvGrpSpPr/>
          <p:nvPr/>
        </p:nvGrpSpPr>
        <p:grpSpPr>
          <a:xfrm>
            <a:off x="4862410" y="3409352"/>
            <a:ext cx="355633" cy="330288"/>
            <a:chOff x="-25465200" y="3565175"/>
            <a:chExt cx="298525" cy="277250"/>
          </a:xfrm>
        </p:grpSpPr>
        <p:sp>
          <p:nvSpPr>
            <p:cNvPr id="5894" name="Google Shape;5894;p5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58"/>
          <p:cNvGrpSpPr/>
          <p:nvPr/>
        </p:nvGrpSpPr>
        <p:grpSpPr>
          <a:xfrm>
            <a:off x="4861948" y="3848882"/>
            <a:ext cx="356556" cy="351285"/>
            <a:chOff x="-25465200" y="3916150"/>
            <a:chExt cx="299300" cy="294875"/>
          </a:xfrm>
        </p:grpSpPr>
        <p:sp>
          <p:nvSpPr>
            <p:cNvPr id="5897" name="Google Shape;5897;p5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58"/>
          <p:cNvGrpSpPr/>
          <p:nvPr/>
        </p:nvGrpSpPr>
        <p:grpSpPr>
          <a:xfrm>
            <a:off x="7089388" y="2919148"/>
            <a:ext cx="351880" cy="352803"/>
            <a:chOff x="-23615075" y="3148525"/>
            <a:chExt cx="295375" cy="296150"/>
          </a:xfrm>
        </p:grpSpPr>
        <p:sp>
          <p:nvSpPr>
            <p:cNvPr id="5900" name="Google Shape;5900;p5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4" name="Google Shape;5904;p58"/>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5" name="Google Shape;5905;p58"/>
          <p:cNvGrpSpPr/>
          <p:nvPr/>
        </p:nvGrpSpPr>
        <p:grpSpPr>
          <a:xfrm>
            <a:off x="7088911" y="3858427"/>
            <a:ext cx="352833" cy="332194"/>
            <a:chOff x="-23615075" y="3906200"/>
            <a:chExt cx="296175" cy="278850"/>
          </a:xfrm>
        </p:grpSpPr>
        <p:sp>
          <p:nvSpPr>
            <p:cNvPr id="5906" name="Google Shape;5906;p5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9" name="Google Shape;5909;p58"/>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0" name="Google Shape;5910;p58"/>
          <p:cNvGrpSpPr/>
          <p:nvPr/>
        </p:nvGrpSpPr>
        <p:grpSpPr>
          <a:xfrm>
            <a:off x="6637880" y="1532068"/>
            <a:ext cx="353757" cy="352565"/>
            <a:chOff x="-26980600" y="3175500"/>
            <a:chExt cx="296950" cy="295950"/>
          </a:xfrm>
        </p:grpSpPr>
        <p:sp>
          <p:nvSpPr>
            <p:cNvPr id="5911" name="Google Shape;5911;p5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4" name="Google Shape;5914;p58"/>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5" name="Google Shape;5915;p58"/>
          <p:cNvGrpSpPr/>
          <p:nvPr/>
        </p:nvGrpSpPr>
        <p:grpSpPr>
          <a:xfrm>
            <a:off x="6638357" y="2470604"/>
            <a:ext cx="352803" cy="289039"/>
            <a:chOff x="-26981375" y="3951875"/>
            <a:chExt cx="296150" cy="242625"/>
          </a:xfrm>
        </p:grpSpPr>
        <p:sp>
          <p:nvSpPr>
            <p:cNvPr id="5916" name="Google Shape;5916;p5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9" name="Google Shape;5919;p58"/>
          <p:cNvGrpSpPr/>
          <p:nvPr/>
        </p:nvGrpSpPr>
        <p:grpSpPr>
          <a:xfrm>
            <a:off x="5303399" y="2918195"/>
            <a:ext cx="351910" cy="354710"/>
            <a:chOff x="-25094250" y="3176075"/>
            <a:chExt cx="295400" cy="297750"/>
          </a:xfrm>
        </p:grpSpPr>
        <p:sp>
          <p:nvSpPr>
            <p:cNvPr id="5920" name="Google Shape;5920;p5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58"/>
          <p:cNvGrpSpPr/>
          <p:nvPr/>
        </p:nvGrpSpPr>
        <p:grpSpPr>
          <a:xfrm>
            <a:off x="5303399" y="3398556"/>
            <a:ext cx="351910" cy="351880"/>
            <a:chOff x="-25094250" y="3547050"/>
            <a:chExt cx="295400" cy="295375"/>
          </a:xfrm>
        </p:grpSpPr>
        <p:sp>
          <p:nvSpPr>
            <p:cNvPr id="5924" name="Google Shape;5924;p5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9" name="Google Shape;5929;p58"/>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0" name="Google Shape;5930;p58"/>
          <p:cNvGrpSpPr/>
          <p:nvPr/>
        </p:nvGrpSpPr>
        <p:grpSpPr>
          <a:xfrm>
            <a:off x="7535476" y="2919148"/>
            <a:ext cx="352803" cy="352803"/>
            <a:chOff x="-23245675" y="3148525"/>
            <a:chExt cx="296150" cy="296150"/>
          </a:xfrm>
        </p:grpSpPr>
        <p:sp>
          <p:nvSpPr>
            <p:cNvPr id="5931" name="Google Shape;5931;p5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4" name="Google Shape;5934;p58"/>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5" name="Google Shape;5935;p58"/>
          <p:cNvGrpSpPr/>
          <p:nvPr/>
        </p:nvGrpSpPr>
        <p:grpSpPr>
          <a:xfrm>
            <a:off x="7535938" y="3848122"/>
            <a:ext cx="351880" cy="352803"/>
            <a:chOff x="-23244900" y="3888100"/>
            <a:chExt cx="295375" cy="296150"/>
          </a:xfrm>
        </p:grpSpPr>
        <p:sp>
          <p:nvSpPr>
            <p:cNvPr id="5936" name="Google Shape;5936;p5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7" name="Google Shape;5947;p58"/>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51" name="Shape 5951"/>
        <p:cNvGrpSpPr/>
        <p:nvPr/>
      </p:nvGrpSpPr>
      <p:grpSpPr>
        <a:xfrm>
          <a:off x="0" y="0"/>
          <a:ext cx="0" cy="0"/>
          <a:chOff x="0" y="0"/>
          <a:chExt cx="0" cy="0"/>
        </a:xfrm>
      </p:grpSpPr>
      <p:sp>
        <p:nvSpPr>
          <p:cNvPr id="5952" name="Google Shape;5952;p59"/>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953" name="Google Shape;5953;p59"/>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5954" name="Google Shape;5954;p59"/>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5" name="Google Shape;5955;p59"/>
          <p:cNvGrpSpPr/>
          <p:nvPr/>
        </p:nvGrpSpPr>
        <p:grpSpPr>
          <a:xfrm>
            <a:off x="850004" y="1975418"/>
            <a:ext cx="367261" cy="367261"/>
            <a:chOff x="-65145700" y="3727425"/>
            <a:chExt cx="317425" cy="317425"/>
          </a:xfrm>
        </p:grpSpPr>
        <p:sp>
          <p:nvSpPr>
            <p:cNvPr id="5956" name="Google Shape;5956;p5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59"/>
          <p:cNvGrpSpPr/>
          <p:nvPr/>
        </p:nvGrpSpPr>
        <p:grpSpPr>
          <a:xfrm>
            <a:off x="853201" y="2404333"/>
            <a:ext cx="360868" cy="367261"/>
            <a:chOff x="-65144125" y="4094450"/>
            <a:chExt cx="311900" cy="317425"/>
          </a:xfrm>
        </p:grpSpPr>
        <p:sp>
          <p:nvSpPr>
            <p:cNvPr id="5959" name="Google Shape;5959;p5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2" name="Google Shape;5962;p59"/>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3" name="Google Shape;5963;p59"/>
          <p:cNvGrpSpPr/>
          <p:nvPr/>
        </p:nvGrpSpPr>
        <p:grpSpPr>
          <a:xfrm>
            <a:off x="3056770" y="1975028"/>
            <a:ext cx="370645" cy="368042"/>
            <a:chOff x="-63250675" y="3744075"/>
            <a:chExt cx="320350" cy="318100"/>
          </a:xfrm>
        </p:grpSpPr>
        <p:sp>
          <p:nvSpPr>
            <p:cNvPr id="5964" name="Google Shape;5964;p5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59"/>
          <p:cNvGrpSpPr/>
          <p:nvPr/>
        </p:nvGrpSpPr>
        <p:grpSpPr>
          <a:xfrm>
            <a:off x="3058462" y="2404333"/>
            <a:ext cx="367261" cy="367261"/>
            <a:chOff x="-63250675" y="4110200"/>
            <a:chExt cx="317425" cy="317425"/>
          </a:xfrm>
        </p:grpSpPr>
        <p:sp>
          <p:nvSpPr>
            <p:cNvPr id="5968" name="Google Shape;5968;p5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59"/>
          <p:cNvGrpSpPr/>
          <p:nvPr/>
        </p:nvGrpSpPr>
        <p:grpSpPr>
          <a:xfrm>
            <a:off x="1737509" y="2901428"/>
            <a:ext cx="359075" cy="358844"/>
            <a:chOff x="-61351725" y="3372400"/>
            <a:chExt cx="310350" cy="310150"/>
          </a:xfrm>
        </p:grpSpPr>
        <p:sp>
          <p:nvSpPr>
            <p:cNvPr id="5978" name="Google Shape;5978;p5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59"/>
          <p:cNvGrpSpPr/>
          <p:nvPr/>
        </p:nvGrpSpPr>
        <p:grpSpPr>
          <a:xfrm>
            <a:off x="1733864" y="3364484"/>
            <a:ext cx="366364" cy="333534"/>
            <a:chOff x="-61354875" y="3751050"/>
            <a:chExt cx="316650" cy="288275"/>
          </a:xfrm>
        </p:grpSpPr>
        <p:sp>
          <p:nvSpPr>
            <p:cNvPr id="5982" name="Google Shape;5982;p5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59"/>
          <p:cNvGrpSpPr/>
          <p:nvPr/>
        </p:nvGrpSpPr>
        <p:grpSpPr>
          <a:xfrm>
            <a:off x="1733864" y="3806124"/>
            <a:ext cx="366364" cy="367290"/>
            <a:chOff x="-61354875" y="4101525"/>
            <a:chExt cx="316650" cy="317450"/>
          </a:xfrm>
        </p:grpSpPr>
        <p:sp>
          <p:nvSpPr>
            <p:cNvPr id="5986" name="Google Shape;5986;p5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59"/>
          <p:cNvGrpSpPr/>
          <p:nvPr/>
        </p:nvGrpSpPr>
        <p:grpSpPr>
          <a:xfrm>
            <a:off x="3950299" y="2898000"/>
            <a:ext cx="368157" cy="365699"/>
            <a:chOff x="-59470075" y="3308975"/>
            <a:chExt cx="318200" cy="316075"/>
          </a:xfrm>
        </p:grpSpPr>
        <p:sp>
          <p:nvSpPr>
            <p:cNvPr id="5989" name="Google Shape;5989;p5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59"/>
          <p:cNvGrpSpPr/>
          <p:nvPr/>
        </p:nvGrpSpPr>
        <p:grpSpPr>
          <a:xfrm>
            <a:off x="1295729" y="1533705"/>
            <a:ext cx="367261" cy="364686"/>
            <a:chOff x="-64781025" y="3361050"/>
            <a:chExt cx="317425" cy="315200"/>
          </a:xfrm>
        </p:grpSpPr>
        <p:sp>
          <p:nvSpPr>
            <p:cNvPr id="5999" name="Google Shape;5999;p5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3" name="Google Shape;6003;p59"/>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9"/>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9"/>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6" name="Google Shape;6006;p59"/>
          <p:cNvGrpSpPr/>
          <p:nvPr/>
        </p:nvGrpSpPr>
        <p:grpSpPr>
          <a:xfrm>
            <a:off x="3500129" y="1975144"/>
            <a:ext cx="382765" cy="367810"/>
            <a:chOff x="-62890750" y="3747425"/>
            <a:chExt cx="330825" cy="317900"/>
          </a:xfrm>
        </p:grpSpPr>
        <p:sp>
          <p:nvSpPr>
            <p:cNvPr id="6007" name="Google Shape;6007;p5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59"/>
          <p:cNvGrpSpPr/>
          <p:nvPr/>
        </p:nvGrpSpPr>
        <p:grpSpPr>
          <a:xfrm>
            <a:off x="3507881" y="2404781"/>
            <a:ext cx="367261" cy="366364"/>
            <a:chOff x="-62884425" y="4111775"/>
            <a:chExt cx="317425" cy="316650"/>
          </a:xfrm>
        </p:grpSpPr>
        <p:sp>
          <p:nvSpPr>
            <p:cNvPr id="6022" name="Google Shape;6022;p5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59"/>
          <p:cNvGrpSpPr/>
          <p:nvPr/>
        </p:nvGrpSpPr>
        <p:grpSpPr>
          <a:xfrm>
            <a:off x="2180515" y="2900850"/>
            <a:ext cx="365438" cy="360001"/>
            <a:chOff x="-60991775" y="3376900"/>
            <a:chExt cx="315850" cy="311150"/>
          </a:xfrm>
        </p:grpSpPr>
        <p:sp>
          <p:nvSpPr>
            <p:cNvPr id="6025" name="Google Shape;6025;p5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59"/>
          <p:cNvGrpSpPr/>
          <p:nvPr/>
        </p:nvGrpSpPr>
        <p:grpSpPr>
          <a:xfrm>
            <a:off x="2180052" y="3351714"/>
            <a:ext cx="366364" cy="359075"/>
            <a:chOff x="-60988625" y="3740800"/>
            <a:chExt cx="316650" cy="310350"/>
          </a:xfrm>
        </p:grpSpPr>
        <p:sp>
          <p:nvSpPr>
            <p:cNvPr id="6029" name="Google Shape;6029;p5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59"/>
          <p:cNvGrpSpPr/>
          <p:nvPr/>
        </p:nvGrpSpPr>
        <p:grpSpPr>
          <a:xfrm>
            <a:off x="2180052" y="3807165"/>
            <a:ext cx="366364" cy="365207"/>
            <a:chOff x="-60987850" y="4100950"/>
            <a:chExt cx="316650" cy="315650"/>
          </a:xfrm>
        </p:grpSpPr>
        <p:sp>
          <p:nvSpPr>
            <p:cNvPr id="6033" name="Google Shape;6033;p5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59"/>
          <p:cNvGrpSpPr/>
          <p:nvPr/>
        </p:nvGrpSpPr>
        <p:grpSpPr>
          <a:xfrm>
            <a:off x="3949836" y="3352625"/>
            <a:ext cx="369083" cy="357253"/>
            <a:chOff x="-59447250" y="3706150"/>
            <a:chExt cx="319000" cy="308775"/>
          </a:xfrm>
        </p:grpSpPr>
        <p:sp>
          <p:nvSpPr>
            <p:cNvPr id="6039" name="Google Shape;6039;p5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59"/>
          <p:cNvGrpSpPr/>
          <p:nvPr/>
        </p:nvGrpSpPr>
        <p:grpSpPr>
          <a:xfrm>
            <a:off x="1738564" y="1533936"/>
            <a:ext cx="368186" cy="364224"/>
            <a:chOff x="-64406125" y="3362225"/>
            <a:chExt cx="318225" cy="314800"/>
          </a:xfrm>
        </p:grpSpPr>
        <p:sp>
          <p:nvSpPr>
            <p:cNvPr id="6044" name="Google Shape;6044;p5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6" name="Google Shape;6046;p59"/>
          <p:cNvSpPr/>
          <p:nvPr/>
        </p:nvSpPr>
        <p:spPr>
          <a:xfrm>
            <a:off x="1801771" y="19754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7" name="Google Shape;6047;p59"/>
          <p:cNvGrpSpPr/>
          <p:nvPr/>
        </p:nvGrpSpPr>
        <p:grpSpPr>
          <a:xfrm>
            <a:off x="1739027" y="2404781"/>
            <a:ext cx="367261" cy="366364"/>
            <a:chOff x="-64410850" y="4094450"/>
            <a:chExt cx="317425" cy="316650"/>
          </a:xfrm>
        </p:grpSpPr>
        <p:sp>
          <p:nvSpPr>
            <p:cNvPr id="6048" name="Google Shape;6048;p5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1" name="Google Shape;6051;p59"/>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2" name="Google Shape;6052;p59"/>
          <p:cNvGrpSpPr/>
          <p:nvPr/>
        </p:nvGrpSpPr>
        <p:grpSpPr>
          <a:xfrm>
            <a:off x="3960575" y="1974854"/>
            <a:ext cx="365467" cy="368389"/>
            <a:chOff x="-62516625" y="3743175"/>
            <a:chExt cx="315875" cy="318400"/>
          </a:xfrm>
        </p:grpSpPr>
        <p:sp>
          <p:nvSpPr>
            <p:cNvPr id="6053" name="Google Shape;6053;p5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59"/>
          <p:cNvGrpSpPr/>
          <p:nvPr/>
        </p:nvGrpSpPr>
        <p:grpSpPr>
          <a:xfrm>
            <a:off x="3967415" y="2424826"/>
            <a:ext cx="351786" cy="326274"/>
            <a:chOff x="-62511900" y="4129100"/>
            <a:chExt cx="304050" cy="282000"/>
          </a:xfrm>
        </p:grpSpPr>
        <p:sp>
          <p:nvSpPr>
            <p:cNvPr id="6056" name="Google Shape;6056;p5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59"/>
          <p:cNvGrpSpPr/>
          <p:nvPr/>
        </p:nvGrpSpPr>
        <p:grpSpPr>
          <a:xfrm>
            <a:off x="2645537" y="2897220"/>
            <a:ext cx="310770" cy="367261"/>
            <a:chOff x="-60597975" y="3367475"/>
            <a:chExt cx="268600" cy="317425"/>
          </a:xfrm>
        </p:grpSpPr>
        <p:sp>
          <p:nvSpPr>
            <p:cNvPr id="6062" name="Google Shape;6062;p5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7" name="Google Shape;6067;p59"/>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8" name="Google Shape;6068;p59"/>
          <p:cNvGrpSpPr/>
          <p:nvPr/>
        </p:nvGrpSpPr>
        <p:grpSpPr>
          <a:xfrm>
            <a:off x="2617740" y="3858536"/>
            <a:ext cx="366364" cy="262465"/>
            <a:chOff x="-60621600" y="4145650"/>
            <a:chExt cx="316650" cy="226850"/>
          </a:xfrm>
        </p:grpSpPr>
        <p:sp>
          <p:nvSpPr>
            <p:cNvPr id="6069" name="Google Shape;6069;p5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59"/>
          <p:cNvGrpSpPr/>
          <p:nvPr/>
        </p:nvGrpSpPr>
        <p:grpSpPr>
          <a:xfrm>
            <a:off x="3954392" y="3807035"/>
            <a:ext cx="359972" cy="365467"/>
            <a:chOff x="-59400775" y="4084200"/>
            <a:chExt cx="311125" cy="315875"/>
          </a:xfrm>
        </p:grpSpPr>
        <p:sp>
          <p:nvSpPr>
            <p:cNvPr id="6073" name="Google Shape;6073;p5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9" name="Google Shape;6079;p59"/>
          <p:cNvGrpSpPr/>
          <p:nvPr/>
        </p:nvGrpSpPr>
        <p:grpSpPr>
          <a:xfrm>
            <a:off x="2178486" y="1532866"/>
            <a:ext cx="365438" cy="366364"/>
            <a:chOff x="-64044600" y="3360375"/>
            <a:chExt cx="315850" cy="316650"/>
          </a:xfrm>
        </p:grpSpPr>
        <p:sp>
          <p:nvSpPr>
            <p:cNvPr id="6080" name="Google Shape;6080;p5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59"/>
          <p:cNvGrpSpPr/>
          <p:nvPr/>
        </p:nvGrpSpPr>
        <p:grpSpPr>
          <a:xfrm>
            <a:off x="2204909" y="1975418"/>
            <a:ext cx="312592" cy="367261"/>
            <a:chOff x="-64022550" y="3727425"/>
            <a:chExt cx="270175" cy="317425"/>
          </a:xfrm>
        </p:grpSpPr>
        <p:sp>
          <p:nvSpPr>
            <p:cNvPr id="6084" name="Google Shape;6084;p5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59"/>
          <p:cNvGrpSpPr/>
          <p:nvPr/>
        </p:nvGrpSpPr>
        <p:grpSpPr>
          <a:xfrm>
            <a:off x="2229047" y="2404318"/>
            <a:ext cx="264317" cy="367290"/>
            <a:chOff x="-64001300" y="4093650"/>
            <a:chExt cx="228450" cy="317450"/>
          </a:xfrm>
        </p:grpSpPr>
        <p:sp>
          <p:nvSpPr>
            <p:cNvPr id="6088" name="Google Shape;6088;p5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59"/>
          <p:cNvGrpSpPr/>
          <p:nvPr/>
        </p:nvGrpSpPr>
        <p:grpSpPr>
          <a:xfrm>
            <a:off x="848051" y="2897610"/>
            <a:ext cx="359972" cy="366480"/>
            <a:chOff x="-62148800" y="3377700"/>
            <a:chExt cx="311125" cy="316750"/>
          </a:xfrm>
        </p:grpSpPr>
        <p:sp>
          <p:nvSpPr>
            <p:cNvPr id="6093" name="Google Shape;6093;p5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5" name="Google Shape;6095;p59"/>
          <p:cNvGrpSpPr/>
          <p:nvPr/>
        </p:nvGrpSpPr>
        <p:grpSpPr>
          <a:xfrm>
            <a:off x="843958" y="3347607"/>
            <a:ext cx="368157" cy="367290"/>
            <a:chOff x="-62154300" y="3743950"/>
            <a:chExt cx="318200" cy="317450"/>
          </a:xfrm>
        </p:grpSpPr>
        <p:sp>
          <p:nvSpPr>
            <p:cNvPr id="6096" name="Google Shape;6096;p5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59"/>
          <p:cNvGrpSpPr/>
          <p:nvPr/>
        </p:nvGrpSpPr>
        <p:grpSpPr>
          <a:xfrm>
            <a:off x="843944" y="3806587"/>
            <a:ext cx="368186" cy="366364"/>
            <a:chOff x="-62151950" y="4111775"/>
            <a:chExt cx="318225" cy="316650"/>
          </a:xfrm>
        </p:grpSpPr>
        <p:sp>
          <p:nvSpPr>
            <p:cNvPr id="6099" name="Google Shape;6099;p5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59"/>
          <p:cNvGrpSpPr/>
          <p:nvPr/>
        </p:nvGrpSpPr>
        <p:grpSpPr>
          <a:xfrm>
            <a:off x="3062568" y="2897133"/>
            <a:ext cx="368157" cy="367434"/>
            <a:chOff x="-60254550" y="3367325"/>
            <a:chExt cx="318200" cy="317575"/>
          </a:xfrm>
        </p:grpSpPr>
        <p:sp>
          <p:nvSpPr>
            <p:cNvPr id="6104" name="Google Shape;6104;p5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59"/>
          <p:cNvGrpSpPr/>
          <p:nvPr/>
        </p:nvGrpSpPr>
        <p:grpSpPr>
          <a:xfrm>
            <a:off x="3063465" y="3348127"/>
            <a:ext cx="366364" cy="366248"/>
            <a:chOff x="-60255350" y="3733825"/>
            <a:chExt cx="316650" cy="316550"/>
          </a:xfrm>
        </p:grpSpPr>
        <p:sp>
          <p:nvSpPr>
            <p:cNvPr id="6109" name="Google Shape;6109;p5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59"/>
          <p:cNvGrpSpPr/>
          <p:nvPr/>
        </p:nvGrpSpPr>
        <p:grpSpPr>
          <a:xfrm>
            <a:off x="3091262" y="3807035"/>
            <a:ext cx="310770" cy="365467"/>
            <a:chOff x="-60232500" y="4101525"/>
            <a:chExt cx="268600" cy="315875"/>
          </a:xfrm>
        </p:grpSpPr>
        <p:sp>
          <p:nvSpPr>
            <p:cNvPr id="6117" name="Google Shape;6117;p5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9" name="Google Shape;6119;p59"/>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0" name="Google Shape;6120;p59"/>
          <p:cNvGrpSpPr/>
          <p:nvPr/>
        </p:nvGrpSpPr>
        <p:grpSpPr>
          <a:xfrm>
            <a:off x="2624262" y="1532866"/>
            <a:ext cx="368186" cy="366364"/>
            <a:chOff x="-63679950" y="3360375"/>
            <a:chExt cx="318225" cy="316650"/>
          </a:xfrm>
        </p:grpSpPr>
        <p:sp>
          <p:nvSpPr>
            <p:cNvPr id="6121" name="Google Shape;6121;p5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5" name="Google Shape;6125;p59"/>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6" name="Google Shape;6126;p59"/>
          <p:cNvGrpSpPr/>
          <p:nvPr/>
        </p:nvGrpSpPr>
        <p:grpSpPr>
          <a:xfrm>
            <a:off x="2622889" y="2404203"/>
            <a:ext cx="370934" cy="367521"/>
            <a:chOff x="-63679950" y="4093450"/>
            <a:chExt cx="320600" cy="317650"/>
          </a:xfrm>
        </p:grpSpPr>
        <p:sp>
          <p:nvSpPr>
            <p:cNvPr id="6127" name="Google Shape;6127;p5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0" name="Google Shape;6130;p59"/>
          <p:cNvGrpSpPr/>
          <p:nvPr/>
        </p:nvGrpSpPr>
        <p:grpSpPr>
          <a:xfrm>
            <a:off x="1283006" y="2897205"/>
            <a:ext cx="366364" cy="367290"/>
            <a:chOff x="-61784125" y="3377700"/>
            <a:chExt cx="316650" cy="317450"/>
          </a:xfrm>
        </p:grpSpPr>
        <p:sp>
          <p:nvSpPr>
            <p:cNvPr id="6131" name="Google Shape;6131;p5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8" name="Google Shape;6138;p59"/>
          <p:cNvGrpSpPr/>
          <p:nvPr/>
        </p:nvGrpSpPr>
        <p:grpSpPr>
          <a:xfrm>
            <a:off x="1283006" y="3347607"/>
            <a:ext cx="366364" cy="367290"/>
            <a:chOff x="-61783350" y="3743950"/>
            <a:chExt cx="316650" cy="317450"/>
          </a:xfrm>
        </p:grpSpPr>
        <p:sp>
          <p:nvSpPr>
            <p:cNvPr id="6139" name="Google Shape;6139;p5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1" name="Google Shape;6141;p59"/>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9"/>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9"/>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4" name="Google Shape;6144;p59"/>
          <p:cNvGrpSpPr/>
          <p:nvPr/>
        </p:nvGrpSpPr>
        <p:grpSpPr>
          <a:xfrm>
            <a:off x="3504430" y="3807440"/>
            <a:ext cx="369112" cy="364657"/>
            <a:chOff x="-59869425" y="4102225"/>
            <a:chExt cx="319025" cy="315175"/>
          </a:xfrm>
        </p:grpSpPr>
        <p:sp>
          <p:nvSpPr>
            <p:cNvPr id="6145" name="Google Shape;6145;p5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59"/>
          <p:cNvGrpSpPr/>
          <p:nvPr/>
        </p:nvGrpSpPr>
        <p:grpSpPr>
          <a:xfrm>
            <a:off x="2623233" y="4276262"/>
            <a:ext cx="366364" cy="365467"/>
            <a:chOff x="-59029025" y="3711650"/>
            <a:chExt cx="316650" cy="315875"/>
          </a:xfrm>
        </p:grpSpPr>
        <p:sp>
          <p:nvSpPr>
            <p:cNvPr id="6150" name="Google Shape;6150;p5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59"/>
          <p:cNvGrpSpPr/>
          <p:nvPr/>
        </p:nvGrpSpPr>
        <p:grpSpPr>
          <a:xfrm>
            <a:off x="4859311" y="1532317"/>
            <a:ext cx="351940" cy="348188"/>
            <a:chOff x="581525" y="3254850"/>
            <a:chExt cx="297750" cy="294575"/>
          </a:xfrm>
        </p:grpSpPr>
        <p:sp>
          <p:nvSpPr>
            <p:cNvPr id="6158" name="Google Shape;6158;p5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1" name="Google Shape;6161;p59"/>
          <p:cNvGrpSpPr/>
          <p:nvPr/>
        </p:nvGrpSpPr>
        <p:grpSpPr>
          <a:xfrm>
            <a:off x="4858380" y="1971253"/>
            <a:ext cx="353802" cy="351497"/>
            <a:chOff x="580725" y="3617925"/>
            <a:chExt cx="299325" cy="297375"/>
          </a:xfrm>
        </p:grpSpPr>
        <p:sp>
          <p:nvSpPr>
            <p:cNvPr id="6162" name="Google Shape;6162;p5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59"/>
          <p:cNvGrpSpPr/>
          <p:nvPr/>
        </p:nvGrpSpPr>
        <p:grpSpPr>
          <a:xfrm>
            <a:off x="4860242" y="2418443"/>
            <a:ext cx="350079" cy="350079"/>
            <a:chOff x="583100" y="3982600"/>
            <a:chExt cx="296175" cy="296175"/>
          </a:xfrm>
        </p:grpSpPr>
        <p:sp>
          <p:nvSpPr>
            <p:cNvPr id="6168" name="Google Shape;6168;p5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59"/>
          <p:cNvGrpSpPr/>
          <p:nvPr/>
        </p:nvGrpSpPr>
        <p:grpSpPr>
          <a:xfrm>
            <a:off x="7092856" y="1532067"/>
            <a:ext cx="307231" cy="348690"/>
            <a:chOff x="2423775" y="3226875"/>
            <a:chExt cx="259925" cy="295000"/>
          </a:xfrm>
        </p:grpSpPr>
        <p:sp>
          <p:nvSpPr>
            <p:cNvPr id="6176" name="Google Shape;6176;p5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9" name="Google Shape;6179;p59"/>
          <p:cNvGrpSpPr/>
          <p:nvPr/>
        </p:nvGrpSpPr>
        <p:grpSpPr>
          <a:xfrm>
            <a:off x="7070043" y="1973352"/>
            <a:ext cx="352857" cy="347301"/>
            <a:chOff x="2404875" y="3592725"/>
            <a:chExt cx="298525" cy="293825"/>
          </a:xfrm>
        </p:grpSpPr>
        <p:sp>
          <p:nvSpPr>
            <p:cNvPr id="6180" name="Google Shape;6180;p5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59"/>
          <p:cNvGrpSpPr/>
          <p:nvPr/>
        </p:nvGrpSpPr>
        <p:grpSpPr>
          <a:xfrm>
            <a:off x="7070974" y="2418917"/>
            <a:ext cx="350995" cy="349133"/>
            <a:chOff x="2404875" y="3955825"/>
            <a:chExt cx="296950" cy="295375"/>
          </a:xfrm>
        </p:grpSpPr>
        <p:sp>
          <p:nvSpPr>
            <p:cNvPr id="6184" name="Google Shape;6184;p5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8" name="Google Shape;6188;p59"/>
          <p:cNvGrpSpPr/>
          <p:nvPr/>
        </p:nvGrpSpPr>
        <p:grpSpPr>
          <a:xfrm>
            <a:off x="5764954" y="2883111"/>
            <a:ext cx="349163" cy="350079"/>
            <a:chOff x="4263650" y="3235150"/>
            <a:chExt cx="295400" cy="296175"/>
          </a:xfrm>
        </p:grpSpPr>
        <p:sp>
          <p:nvSpPr>
            <p:cNvPr id="6189" name="Google Shape;6189;p5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59"/>
          <p:cNvGrpSpPr/>
          <p:nvPr/>
        </p:nvGrpSpPr>
        <p:grpSpPr>
          <a:xfrm>
            <a:off x="5762634" y="3342272"/>
            <a:ext cx="353802" cy="327739"/>
            <a:chOff x="4266025" y="3609275"/>
            <a:chExt cx="299325" cy="277275"/>
          </a:xfrm>
        </p:grpSpPr>
        <p:sp>
          <p:nvSpPr>
            <p:cNvPr id="6195" name="Google Shape;6195;p5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7" name="Google Shape;6197;p59"/>
          <p:cNvGrpSpPr/>
          <p:nvPr/>
        </p:nvGrpSpPr>
        <p:grpSpPr>
          <a:xfrm>
            <a:off x="5763092" y="3807659"/>
            <a:ext cx="352886" cy="349133"/>
            <a:chOff x="4263650" y="3963700"/>
            <a:chExt cx="298550" cy="295375"/>
          </a:xfrm>
        </p:grpSpPr>
        <p:sp>
          <p:nvSpPr>
            <p:cNvPr id="6198" name="Google Shape;6198;p5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59"/>
          <p:cNvGrpSpPr/>
          <p:nvPr/>
        </p:nvGrpSpPr>
        <p:grpSpPr>
          <a:xfrm>
            <a:off x="8041429" y="2883111"/>
            <a:ext cx="226264" cy="350079"/>
            <a:chOff x="6164975" y="3211525"/>
            <a:chExt cx="191425" cy="296175"/>
          </a:xfrm>
        </p:grpSpPr>
        <p:sp>
          <p:nvSpPr>
            <p:cNvPr id="6206" name="Google Shape;6206;p5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59"/>
          <p:cNvGrpSpPr/>
          <p:nvPr/>
        </p:nvGrpSpPr>
        <p:grpSpPr>
          <a:xfrm>
            <a:off x="5303466" y="1531387"/>
            <a:ext cx="352886" cy="350049"/>
            <a:chOff x="946175" y="3253275"/>
            <a:chExt cx="298550" cy="296150"/>
          </a:xfrm>
        </p:grpSpPr>
        <p:sp>
          <p:nvSpPr>
            <p:cNvPr id="6214" name="Google Shape;6214;p5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59"/>
          <p:cNvGrpSpPr/>
          <p:nvPr/>
        </p:nvGrpSpPr>
        <p:grpSpPr>
          <a:xfrm>
            <a:off x="5304397" y="1973351"/>
            <a:ext cx="351024" cy="347301"/>
            <a:chOff x="946175" y="3619500"/>
            <a:chExt cx="296975" cy="293825"/>
          </a:xfrm>
        </p:grpSpPr>
        <p:sp>
          <p:nvSpPr>
            <p:cNvPr id="6220" name="Google Shape;6220;p5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6" name="Google Shape;6226;p59"/>
          <p:cNvGrpSpPr/>
          <p:nvPr/>
        </p:nvGrpSpPr>
        <p:grpSpPr>
          <a:xfrm>
            <a:off x="5303939" y="2417985"/>
            <a:ext cx="351940" cy="350995"/>
            <a:chOff x="944600" y="3981825"/>
            <a:chExt cx="297750" cy="296950"/>
          </a:xfrm>
        </p:grpSpPr>
        <p:sp>
          <p:nvSpPr>
            <p:cNvPr id="6227" name="Google Shape;6227;p5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59"/>
          <p:cNvGrpSpPr/>
          <p:nvPr/>
        </p:nvGrpSpPr>
        <p:grpSpPr>
          <a:xfrm>
            <a:off x="7520875" y="1531845"/>
            <a:ext cx="350079" cy="349133"/>
            <a:chOff x="2768750" y="3227275"/>
            <a:chExt cx="296175" cy="295375"/>
          </a:xfrm>
        </p:grpSpPr>
        <p:sp>
          <p:nvSpPr>
            <p:cNvPr id="6232" name="Google Shape;6232;p5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59"/>
          <p:cNvGrpSpPr/>
          <p:nvPr/>
        </p:nvGrpSpPr>
        <p:grpSpPr>
          <a:xfrm>
            <a:off x="7541826" y="1972717"/>
            <a:ext cx="308177" cy="348572"/>
            <a:chOff x="2786075" y="3591800"/>
            <a:chExt cx="260725" cy="294900"/>
          </a:xfrm>
        </p:grpSpPr>
        <p:sp>
          <p:nvSpPr>
            <p:cNvPr id="6241" name="Google Shape;6241;p5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59"/>
          <p:cNvGrpSpPr/>
          <p:nvPr/>
        </p:nvGrpSpPr>
        <p:grpSpPr>
          <a:xfrm>
            <a:off x="7582324" y="2418444"/>
            <a:ext cx="227180" cy="350079"/>
            <a:chOff x="2819150" y="3955025"/>
            <a:chExt cx="192200" cy="296175"/>
          </a:xfrm>
        </p:grpSpPr>
        <p:sp>
          <p:nvSpPr>
            <p:cNvPr id="6247" name="Google Shape;6247;p5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59"/>
          <p:cNvGrpSpPr/>
          <p:nvPr/>
        </p:nvGrpSpPr>
        <p:grpSpPr>
          <a:xfrm>
            <a:off x="6206097" y="2884042"/>
            <a:ext cx="349133" cy="348217"/>
            <a:chOff x="4629125" y="3235150"/>
            <a:chExt cx="295375" cy="294600"/>
          </a:xfrm>
        </p:grpSpPr>
        <p:sp>
          <p:nvSpPr>
            <p:cNvPr id="6252" name="Google Shape;6252;p5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59"/>
          <p:cNvGrpSpPr/>
          <p:nvPr/>
        </p:nvGrpSpPr>
        <p:grpSpPr>
          <a:xfrm>
            <a:off x="6206082" y="3331575"/>
            <a:ext cx="349163" cy="349133"/>
            <a:chOff x="4628325" y="3599825"/>
            <a:chExt cx="295400" cy="295375"/>
          </a:xfrm>
        </p:grpSpPr>
        <p:sp>
          <p:nvSpPr>
            <p:cNvPr id="6258" name="Google Shape;6258;p5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59"/>
          <p:cNvGrpSpPr/>
          <p:nvPr/>
        </p:nvGrpSpPr>
        <p:grpSpPr>
          <a:xfrm>
            <a:off x="6227033" y="3807186"/>
            <a:ext cx="307261" cy="350079"/>
            <a:chOff x="4645650" y="3962900"/>
            <a:chExt cx="259950" cy="296175"/>
          </a:xfrm>
        </p:grpSpPr>
        <p:sp>
          <p:nvSpPr>
            <p:cNvPr id="6271" name="Google Shape;6271;p5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59"/>
          <p:cNvGrpSpPr/>
          <p:nvPr/>
        </p:nvGrpSpPr>
        <p:grpSpPr>
          <a:xfrm>
            <a:off x="7979994" y="3332048"/>
            <a:ext cx="349133" cy="348188"/>
            <a:chOff x="6143725" y="3582500"/>
            <a:chExt cx="295375" cy="294575"/>
          </a:xfrm>
        </p:grpSpPr>
        <p:sp>
          <p:nvSpPr>
            <p:cNvPr id="6278" name="Google Shape;6278;p5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59"/>
          <p:cNvGrpSpPr/>
          <p:nvPr/>
        </p:nvGrpSpPr>
        <p:grpSpPr>
          <a:xfrm>
            <a:off x="5748820" y="1531387"/>
            <a:ext cx="350995" cy="350049"/>
            <a:chOff x="1310075" y="3253275"/>
            <a:chExt cx="296950" cy="296150"/>
          </a:xfrm>
        </p:grpSpPr>
        <p:sp>
          <p:nvSpPr>
            <p:cNvPr id="6286" name="Google Shape;6286;p5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9" name="Google Shape;6289;p59"/>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0" name="Google Shape;6290;p59"/>
          <p:cNvGrpSpPr/>
          <p:nvPr/>
        </p:nvGrpSpPr>
        <p:grpSpPr>
          <a:xfrm>
            <a:off x="5748347" y="2417646"/>
            <a:ext cx="351941" cy="351675"/>
            <a:chOff x="1310075" y="3980250"/>
            <a:chExt cx="297750" cy="297525"/>
          </a:xfrm>
        </p:grpSpPr>
        <p:sp>
          <p:nvSpPr>
            <p:cNvPr id="6291" name="Google Shape;6291;p5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5" name="Google Shape;6295;p59"/>
          <p:cNvGrpSpPr/>
          <p:nvPr/>
        </p:nvGrpSpPr>
        <p:grpSpPr>
          <a:xfrm>
            <a:off x="8013136" y="1531845"/>
            <a:ext cx="266305" cy="349133"/>
            <a:chOff x="3167275" y="3227275"/>
            <a:chExt cx="225300" cy="295375"/>
          </a:xfrm>
        </p:grpSpPr>
        <p:sp>
          <p:nvSpPr>
            <p:cNvPr id="6296" name="Google Shape;6296;p5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1" name="Google Shape;6301;p59"/>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2" name="Google Shape;6302;p59"/>
          <p:cNvGrpSpPr/>
          <p:nvPr/>
        </p:nvGrpSpPr>
        <p:grpSpPr>
          <a:xfrm>
            <a:off x="7970318" y="2418902"/>
            <a:ext cx="351940" cy="349163"/>
            <a:chOff x="3133425" y="3955025"/>
            <a:chExt cx="297750" cy="295400"/>
          </a:xfrm>
        </p:grpSpPr>
        <p:sp>
          <p:nvSpPr>
            <p:cNvPr id="6303" name="Google Shape;6303;p5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59"/>
          <p:cNvGrpSpPr/>
          <p:nvPr/>
        </p:nvGrpSpPr>
        <p:grpSpPr>
          <a:xfrm>
            <a:off x="6650491" y="2882490"/>
            <a:ext cx="350079" cy="351320"/>
            <a:chOff x="4991425" y="3234750"/>
            <a:chExt cx="296175" cy="297225"/>
          </a:xfrm>
        </p:grpSpPr>
        <p:sp>
          <p:nvSpPr>
            <p:cNvPr id="6307" name="Google Shape;6307;p5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3" name="Google Shape;6313;p59"/>
          <p:cNvGrpSpPr/>
          <p:nvPr/>
        </p:nvGrpSpPr>
        <p:grpSpPr>
          <a:xfrm>
            <a:off x="6650491" y="3352053"/>
            <a:ext cx="350079" cy="308177"/>
            <a:chOff x="4991425" y="3617150"/>
            <a:chExt cx="296175" cy="260725"/>
          </a:xfrm>
        </p:grpSpPr>
        <p:sp>
          <p:nvSpPr>
            <p:cNvPr id="6314" name="Google Shape;6314;p5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59"/>
          <p:cNvGrpSpPr/>
          <p:nvPr/>
        </p:nvGrpSpPr>
        <p:grpSpPr>
          <a:xfrm>
            <a:off x="6727764" y="3807644"/>
            <a:ext cx="195532" cy="349163"/>
            <a:chOff x="5056800" y="3962900"/>
            <a:chExt cx="165425" cy="295400"/>
          </a:xfrm>
        </p:grpSpPr>
        <p:sp>
          <p:nvSpPr>
            <p:cNvPr id="6322" name="Google Shape;6322;p5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59"/>
          <p:cNvGrpSpPr/>
          <p:nvPr/>
        </p:nvGrpSpPr>
        <p:grpSpPr>
          <a:xfrm>
            <a:off x="7979062" y="3807660"/>
            <a:ext cx="350995" cy="349133"/>
            <a:chOff x="6168925" y="3936925"/>
            <a:chExt cx="296950" cy="295375"/>
          </a:xfrm>
        </p:grpSpPr>
        <p:sp>
          <p:nvSpPr>
            <p:cNvPr id="6326" name="Google Shape;6326;p5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59"/>
          <p:cNvGrpSpPr/>
          <p:nvPr/>
        </p:nvGrpSpPr>
        <p:grpSpPr>
          <a:xfrm>
            <a:off x="6192756" y="1531845"/>
            <a:ext cx="348188" cy="349133"/>
            <a:chOff x="1674750" y="3254050"/>
            <a:chExt cx="294575" cy="295375"/>
          </a:xfrm>
        </p:grpSpPr>
        <p:sp>
          <p:nvSpPr>
            <p:cNvPr id="6333" name="Google Shape;6333;p5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59"/>
          <p:cNvGrpSpPr/>
          <p:nvPr/>
        </p:nvGrpSpPr>
        <p:grpSpPr>
          <a:xfrm>
            <a:off x="6207177" y="1972435"/>
            <a:ext cx="319347" cy="349133"/>
            <a:chOff x="1687350" y="3618725"/>
            <a:chExt cx="270175" cy="295375"/>
          </a:xfrm>
        </p:grpSpPr>
        <p:sp>
          <p:nvSpPr>
            <p:cNvPr id="6337" name="Google Shape;6337;p5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0" name="Google Shape;6340;p59"/>
          <p:cNvGrpSpPr/>
          <p:nvPr/>
        </p:nvGrpSpPr>
        <p:grpSpPr>
          <a:xfrm>
            <a:off x="6190880" y="2418916"/>
            <a:ext cx="351940" cy="349133"/>
            <a:chOff x="1672375" y="3982600"/>
            <a:chExt cx="297750" cy="295375"/>
          </a:xfrm>
        </p:grpSpPr>
        <p:sp>
          <p:nvSpPr>
            <p:cNvPr id="6341" name="Google Shape;6341;p5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4" name="Google Shape;6344;p59"/>
          <p:cNvGrpSpPr/>
          <p:nvPr/>
        </p:nvGrpSpPr>
        <p:grpSpPr>
          <a:xfrm>
            <a:off x="4882872" y="2883111"/>
            <a:ext cx="350079" cy="350079"/>
            <a:chOff x="3497300" y="3227275"/>
            <a:chExt cx="296175" cy="296175"/>
          </a:xfrm>
        </p:grpSpPr>
        <p:sp>
          <p:nvSpPr>
            <p:cNvPr id="6345" name="Google Shape;6345;p5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3" name="Google Shape;6353;p59"/>
          <p:cNvGrpSpPr/>
          <p:nvPr/>
        </p:nvGrpSpPr>
        <p:grpSpPr>
          <a:xfrm>
            <a:off x="4883345" y="3332506"/>
            <a:ext cx="349133" cy="347272"/>
            <a:chOff x="3497300" y="3591950"/>
            <a:chExt cx="295375" cy="293800"/>
          </a:xfrm>
        </p:grpSpPr>
        <p:sp>
          <p:nvSpPr>
            <p:cNvPr id="6354" name="Google Shape;6354;p5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59"/>
          <p:cNvGrpSpPr/>
          <p:nvPr/>
        </p:nvGrpSpPr>
        <p:grpSpPr>
          <a:xfrm>
            <a:off x="4883345" y="3807644"/>
            <a:ext cx="349133" cy="349163"/>
            <a:chOff x="3497300" y="3955025"/>
            <a:chExt cx="295375" cy="295400"/>
          </a:xfrm>
        </p:grpSpPr>
        <p:sp>
          <p:nvSpPr>
            <p:cNvPr id="6363" name="Google Shape;6363;p5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59"/>
          <p:cNvGrpSpPr/>
          <p:nvPr/>
        </p:nvGrpSpPr>
        <p:grpSpPr>
          <a:xfrm>
            <a:off x="7107917" y="2883835"/>
            <a:ext cx="327739" cy="348631"/>
            <a:chOff x="5364750" y="3235150"/>
            <a:chExt cx="277275" cy="294950"/>
          </a:xfrm>
        </p:grpSpPr>
        <p:sp>
          <p:nvSpPr>
            <p:cNvPr id="6367" name="Google Shape;6367;p5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59"/>
          <p:cNvGrpSpPr/>
          <p:nvPr/>
        </p:nvGrpSpPr>
        <p:grpSpPr>
          <a:xfrm>
            <a:off x="7096274" y="3330171"/>
            <a:ext cx="351024" cy="351940"/>
            <a:chOff x="5355300" y="3598250"/>
            <a:chExt cx="296975" cy="297750"/>
          </a:xfrm>
        </p:grpSpPr>
        <p:sp>
          <p:nvSpPr>
            <p:cNvPr id="6376" name="Google Shape;6376;p5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59"/>
          <p:cNvGrpSpPr/>
          <p:nvPr/>
        </p:nvGrpSpPr>
        <p:grpSpPr>
          <a:xfrm>
            <a:off x="7100470" y="3869093"/>
            <a:ext cx="342632" cy="226264"/>
            <a:chOff x="5358450" y="4015675"/>
            <a:chExt cx="289875" cy="191425"/>
          </a:xfrm>
        </p:grpSpPr>
        <p:sp>
          <p:nvSpPr>
            <p:cNvPr id="6385" name="Google Shape;6385;p5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59"/>
          <p:cNvGrpSpPr/>
          <p:nvPr/>
        </p:nvGrpSpPr>
        <p:grpSpPr>
          <a:xfrm>
            <a:off x="6226953" y="4251624"/>
            <a:ext cx="351024" cy="325464"/>
            <a:chOff x="6543825" y="3202075"/>
            <a:chExt cx="296975" cy="275350"/>
          </a:xfrm>
        </p:grpSpPr>
        <p:sp>
          <p:nvSpPr>
            <p:cNvPr id="6390" name="Google Shape;6390;p5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7" name="Google Shape;6397;p59"/>
          <p:cNvGrpSpPr/>
          <p:nvPr/>
        </p:nvGrpSpPr>
        <p:grpSpPr>
          <a:xfrm>
            <a:off x="6633934" y="1531372"/>
            <a:ext cx="350079" cy="350079"/>
            <a:chOff x="2037825" y="3254050"/>
            <a:chExt cx="296175" cy="296175"/>
          </a:xfrm>
        </p:grpSpPr>
        <p:sp>
          <p:nvSpPr>
            <p:cNvPr id="6398" name="Google Shape;6398;p5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59"/>
          <p:cNvGrpSpPr/>
          <p:nvPr/>
        </p:nvGrpSpPr>
        <p:grpSpPr>
          <a:xfrm>
            <a:off x="6632072" y="1972539"/>
            <a:ext cx="353802" cy="348926"/>
            <a:chOff x="2034675" y="3617925"/>
            <a:chExt cx="299325" cy="295200"/>
          </a:xfrm>
        </p:grpSpPr>
        <p:sp>
          <p:nvSpPr>
            <p:cNvPr id="6405" name="Google Shape;6405;p5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0" name="Google Shape;6410;p59"/>
          <p:cNvGrpSpPr/>
          <p:nvPr/>
        </p:nvGrpSpPr>
        <p:grpSpPr>
          <a:xfrm>
            <a:off x="6633934" y="2418916"/>
            <a:ext cx="350079" cy="349133"/>
            <a:chOff x="2037825" y="3981825"/>
            <a:chExt cx="296175" cy="295375"/>
          </a:xfrm>
        </p:grpSpPr>
        <p:sp>
          <p:nvSpPr>
            <p:cNvPr id="6411" name="Google Shape;6411;p5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59"/>
          <p:cNvGrpSpPr/>
          <p:nvPr/>
        </p:nvGrpSpPr>
        <p:grpSpPr>
          <a:xfrm>
            <a:off x="5318952" y="2915232"/>
            <a:ext cx="350079" cy="285837"/>
            <a:chOff x="3860400" y="3254050"/>
            <a:chExt cx="296175" cy="241825"/>
          </a:xfrm>
        </p:grpSpPr>
        <p:sp>
          <p:nvSpPr>
            <p:cNvPr id="6415" name="Google Shape;6415;p5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59"/>
          <p:cNvGrpSpPr/>
          <p:nvPr/>
        </p:nvGrpSpPr>
        <p:grpSpPr>
          <a:xfrm>
            <a:off x="5318479" y="3331102"/>
            <a:ext cx="351024" cy="350079"/>
            <a:chOff x="3859600" y="3591950"/>
            <a:chExt cx="296975" cy="296175"/>
          </a:xfrm>
        </p:grpSpPr>
        <p:sp>
          <p:nvSpPr>
            <p:cNvPr id="6423" name="Google Shape;6423;p5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59"/>
          <p:cNvGrpSpPr/>
          <p:nvPr/>
        </p:nvGrpSpPr>
        <p:grpSpPr>
          <a:xfrm>
            <a:off x="5318952" y="3807186"/>
            <a:ext cx="350079" cy="350079"/>
            <a:chOff x="3860400" y="3955025"/>
            <a:chExt cx="296175" cy="296175"/>
          </a:xfrm>
        </p:grpSpPr>
        <p:sp>
          <p:nvSpPr>
            <p:cNvPr id="6427" name="Google Shape;6427;p5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2" name="Google Shape;6432;p59"/>
          <p:cNvGrpSpPr/>
          <p:nvPr/>
        </p:nvGrpSpPr>
        <p:grpSpPr>
          <a:xfrm>
            <a:off x="7534167" y="2883584"/>
            <a:ext cx="355664" cy="349133"/>
            <a:chOff x="5716825" y="3235950"/>
            <a:chExt cx="300900" cy="295375"/>
          </a:xfrm>
        </p:grpSpPr>
        <p:sp>
          <p:nvSpPr>
            <p:cNvPr id="6433" name="Google Shape;6433;p5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59"/>
          <p:cNvGrpSpPr/>
          <p:nvPr/>
        </p:nvGrpSpPr>
        <p:grpSpPr>
          <a:xfrm>
            <a:off x="7547199" y="3342272"/>
            <a:ext cx="329601" cy="327739"/>
            <a:chOff x="5727850" y="3609275"/>
            <a:chExt cx="278850" cy="277275"/>
          </a:xfrm>
        </p:grpSpPr>
        <p:sp>
          <p:nvSpPr>
            <p:cNvPr id="6438" name="Google Shape;6438;p5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59"/>
          <p:cNvGrpSpPr/>
          <p:nvPr/>
        </p:nvGrpSpPr>
        <p:grpSpPr>
          <a:xfrm>
            <a:off x="7558383" y="3807659"/>
            <a:ext cx="307231" cy="349133"/>
            <a:chOff x="5736525" y="3963700"/>
            <a:chExt cx="259925" cy="295375"/>
          </a:xfrm>
        </p:grpSpPr>
        <p:sp>
          <p:nvSpPr>
            <p:cNvPr id="6444" name="Google Shape;6444;p5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59"/>
          <p:cNvGrpSpPr/>
          <p:nvPr/>
        </p:nvGrpSpPr>
        <p:grpSpPr>
          <a:xfrm>
            <a:off x="6649963" y="4256985"/>
            <a:ext cx="351024" cy="350079"/>
            <a:chOff x="6553275" y="3604550"/>
            <a:chExt cx="296975" cy="296175"/>
          </a:xfrm>
        </p:grpSpPr>
        <p:sp>
          <p:nvSpPr>
            <p:cNvPr id="6452" name="Google Shape;6452;p5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61" name="Shape 6461"/>
        <p:cNvGrpSpPr/>
        <p:nvPr/>
      </p:nvGrpSpPr>
      <p:grpSpPr>
        <a:xfrm>
          <a:off x="0" y="0"/>
          <a:ext cx="0" cy="0"/>
          <a:chOff x="0" y="0"/>
          <a:chExt cx="0" cy="0"/>
        </a:xfrm>
      </p:grpSpPr>
      <p:sp>
        <p:nvSpPr>
          <p:cNvPr id="6462" name="Google Shape;6462;p6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463" name="Google Shape;6463;p6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6464" name="Google Shape;6464;p60"/>
          <p:cNvGrpSpPr/>
          <p:nvPr/>
        </p:nvGrpSpPr>
        <p:grpSpPr>
          <a:xfrm>
            <a:off x="877057" y="1532946"/>
            <a:ext cx="294401" cy="353645"/>
            <a:chOff x="-35814600" y="3202075"/>
            <a:chExt cx="242625" cy="291450"/>
          </a:xfrm>
        </p:grpSpPr>
        <p:sp>
          <p:nvSpPr>
            <p:cNvPr id="6465" name="Google Shape;6465;p6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60"/>
          <p:cNvGrpSpPr/>
          <p:nvPr/>
        </p:nvGrpSpPr>
        <p:grpSpPr>
          <a:xfrm>
            <a:off x="847435" y="1973866"/>
            <a:ext cx="353645" cy="353888"/>
            <a:chOff x="-35839800" y="3561025"/>
            <a:chExt cx="291450" cy="291650"/>
          </a:xfrm>
        </p:grpSpPr>
        <p:sp>
          <p:nvSpPr>
            <p:cNvPr id="6473" name="Google Shape;6473;p6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0" name="Google Shape;6480;p60"/>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1" name="Google Shape;6481;p60"/>
          <p:cNvGrpSpPr/>
          <p:nvPr/>
        </p:nvGrpSpPr>
        <p:grpSpPr>
          <a:xfrm>
            <a:off x="3084980" y="1532946"/>
            <a:ext cx="353645" cy="353645"/>
            <a:chOff x="-34003850" y="3227275"/>
            <a:chExt cx="291450" cy="291450"/>
          </a:xfrm>
        </p:grpSpPr>
        <p:sp>
          <p:nvSpPr>
            <p:cNvPr id="6482" name="Google Shape;6482;p6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60"/>
          <p:cNvGrpSpPr/>
          <p:nvPr/>
        </p:nvGrpSpPr>
        <p:grpSpPr>
          <a:xfrm>
            <a:off x="3084510" y="1973638"/>
            <a:ext cx="354586" cy="354343"/>
            <a:chOff x="-34004625" y="3585850"/>
            <a:chExt cx="292225" cy="292025"/>
          </a:xfrm>
        </p:grpSpPr>
        <p:sp>
          <p:nvSpPr>
            <p:cNvPr id="6488" name="Google Shape;6488;p6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60"/>
          <p:cNvGrpSpPr/>
          <p:nvPr/>
        </p:nvGrpSpPr>
        <p:grpSpPr>
          <a:xfrm>
            <a:off x="3084025" y="2408839"/>
            <a:ext cx="355557" cy="354616"/>
            <a:chOff x="-34005425" y="3945575"/>
            <a:chExt cx="293025" cy="292250"/>
          </a:xfrm>
        </p:grpSpPr>
        <p:sp>
          <p:nvSpPr>
            <p:cNvPr id="6494" name="Google Shape;6494;p6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60"/>
          <p:cNvGrpSpPr/>
          <p:nvPr/>
        </p:nvGrpSpPr>
        <p:grpSpPr>
          <a:xfrm>
            <a:off x="1731124" y="2882015"/>
            <a:ext cx="358408" cy="355557"/>
            <a:chOff x="-32174975" y="3192625"/>
            <a:chExt cx="295375" cy="293025"/>
          </a:xfrm>
        </p:grpSpPr>
        <p:sp>
          <p:nvSpPr>
            <p:cNvPr id="6498" name="Google Shape;6498;p6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2" name="Google Shape;6502;p60"/>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0"/>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4" name="Google Shape;6504;p60"/>
          <p:cNvGrpSpPr/>
          <p:nvPr/>
        </p:nvGrpSpPr>
        <p:grpSpPr>
          <a:xfrm>
            <a:off x="3970274" y="2882970"/>
            <a:ext cx="354586" cy="353645"/>
            <a:chOff x="-30345325" y="3184750"/>
            <a:chExt cx="292225" cy="291450"/>
          </a:xfrm>
        </p:grpSpPr>
        <p:sp>
          <p:nvSpPr>
            <p:cNvPr id="6505" name="Google Shape;6505;p6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0" name="Google Shape;6510;p60"/>
          <p:cNvGrpSpPr/>
          <p:nvPr/>
        </p:nvGrpSpPr>
        <p:grpSpPr>
          <a:xfrm>
            <a:off x="1295026" y="1532946"/>
            <a:ext cx="353645" cy="353645"/>
            <a:chOff x="-35481425" y="3202075"/>
            <a:chExt cx="291450" cy="291450"/>
          </a:xfrm>
        </p:grpSpPr>
        <p:sp>
          <p:nvSpPr>
            <p:cNvPr id="6511" name="Google Shape;6511;p6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60"/>
          <p:cNvGrpSpPr/>
          <p:nvPr/>
        </p:nvGrpSpPr>
        <p:grpSpPr>
          <a:xfrm>
            <a:off x="1294556" y="1974472"/>
            <a:ext cx="354586" cy="352675"/>
            <a:chOff x="-35482200" y="3561225"/>
            <a:chExt cx="292225" cy="290650"/>
          </a:xfrm>
        </p:grpSpPr>
        <p:sp>
          <p:nvSpPr>
            <p:cNvPr id="6519" name="Google Shape;6519;p6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60"/>
          <p:cNvGrpSpPr/>
          <p:nvPr/>
        </p:nvGrpSpPr>
        <p:grpSpPr>
          <a:xfrm>
            <a:off x="1295026" y="2409340"/>
            <a:ext cx="353645" cy="353615"/>
            <a:chOff x="-35481425" y="3919600"/>
            <a:chExt cx="291450" cy="291425"/>
          </a:xfrm>
        </p:grpSpPr>
        <p:sp>
          <p:nvSpPr>
            <p:cNvPr id="6523" name="Google Shape;6523;p6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60"/>
          <p:cNvGrpSpPr/>
          <p:nvPr/>
        </p:nvGrpSpPr>
        <p:grpSpPr>
          <a:xfrm>
            <a:off x="3530661" y="1533431"/>
            <a:ext cx="357468" cy="352675"/>
            <a:chOff x="-33645475" y="3228075"/>
            <a:chExt cx="294600" cy="290650"/>
          </a:xfrm>
        </p:grpSpPr>
        <p:sp>
          <p:nvSpPr>
            <p:cNvPr id="6532" name="Google Shape;6532;p6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60"/>
          <p:cNvGrpSpPr/>
          <p:nvPr/>
        </p:nvGrpSpPr>
        <p:grpSpPr>
          <a:xfrm>
            <a:off x="3531631" y="1973516"/>
            <a:ext cx="355526" cy="354586"/>
            <a:chOff x="-33646250" y="3586425"/>
            <a:chExt cx="293000" cy="292225"/>
          </a:xfrm>
        </p:grpSpPr>
        <p:sp>
          <p:nvSpPr>
            <p:cNvPr id="6540" name="Google Shape;6540;p6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60"/>
          <p:cNvGrpSpPr/>
          <p:nvPr/>
        </p:nvGrpSpPr>
        <p:grpSpPr>
          <a:xfrm>
            <a:off x="3532101" y="2408369"/>
            <a:ext cx="354586" cy="355557"/>
            <a:chOff x="-33645475" y="3944800"/>
            <a:chExt cx="292225" cy="293025"/>
          </a:xfrm>
        </p:grpSpPr>
        <p:sp>
          <p:nvSpPr>
            <p:cNvPr id="6543" name="Google Shape;6543;p6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60"/>
          <p:cNvGrpSpPr/>
          <p:nvPr/>
        </p:nvGrpSpPr>
        <p:grpSpPr>
          <a:xfrm>
            <a:off x="2185320" y="2882106"/>
            <a:ext cx="352675" cy="355375"/>
            <a:chOff x="-31809525" y="3192625"/>
            <a:chExt cx="290650" cy="292875"/>
          </a:xfrm>
        </p:grpSpPr>
        <p:sp>
          <p:nvSpPr>
            <p:cNvPr id="6554" name="Google Shape;6554;p6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60"/>
          <p:cNvGrpSpPr/>
          <p:nvPr/>
        </p:nvGrpSpPr>
        <p:grpSpPr>
          <a:xfrm>
            <a:off x="2184835" y="3352658"/>
            <a:ext cx="353645" cy="355557"/>
            <a:chOff x="-31811100" y="3550975"/>
            <a:chExt cx="291450" cy="293025"/>
          </a:xfrm>
        </p:grpSpPr>
        <p:sp>
          <p:nvSpPr>
            <p:cNvPr id="6559" name="Google Shape;6559;p6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6" name="Google Shape;6566;p60"/>
          <p:cNvGrpSpPr/>
          <p:nvPr/>
        </p:nvGrpSpPr>
        <p:grpSpPr>
          <a:xfrm>
            <a:off x="2178631" y="3816962"/>
            <a:ext cx="366052" cy="356831"/>
            <a:chOff x="-31817400" y="3910025"/>
            <a:chExt cx="301675" cy="294075"/>
          </a:xfrm>
        </p:grpSpPr>
        <p:sp>
          <p:nvSpPr>
            <p:cNvPr id="6567" name="Google Shape;6567;p6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60"/>
          <p:cNvGrpSpPr/>
          <p:nvPr/>
        </p:nvGrpSpPr>
        <p:grpSpPr>
          <a:xfrm>
            <a:off x="3970259" y="3353143"/>
            <a:ext cx="354616" cy="354586"/>
            <a:chOff x="-30354000" y="3569100"/>
            <a:chExt cx="292250" cy="292225"/>
          </a:xfrm>
        </p:grpSpPr>
        <p:sp>
          <p:nvSpPr>
            <p:cNvPr id="6571" name="Google Shape;6571;p6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60"/>
          <p:cNvGrpSpPr/>
          <p:nvPr/>
        </p:nvGrpSpPr>
        <p:grpSpPr>
          <a:xfrm>
            <a:off x="1748837" y="1532946"/>
            <a:ext cx="342148" cy="353645"/>
            <a:chOff x="-35118325" y="3202075"/>
            <a:chExt cx="281975" cy="291450"/>
          </a:xfrm>
        </p:grpSpPr>
        <p:sp>
          <p:nvSpPr>
            <p:cNvPr id="6578" name="Google Shape;6578;p6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60"/>
          <p:cNvGrpSpPr/>
          <p:nvPr/>
        </p:nvGrpSpPr>
        <p:grpSpPr>
          <a:xfrm>
            <a:off x="1742618" y="1974199"/>
            <a:ext cx="354586" cy="353221"/>
            <a:chOff x="-35123050" y="3561225"/>
            <a:chExt cx="292225" cy="291100"/>
          </a:xfrm>
        </p:grpSpPr>
        <p:sp>
          <p:nvSpPr>
            <p:cNvPr id="6583" name="Google Shape;6583;p6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5" name="Google Shape;6585;p60"/>
          <p:cNvGrpSpPr/>
          <p:nvPr/>
        </p:nvGrpSpPr>
        <p:grpSpPr>
          <a:xfrm>
            <a:off x="1784677" y="2409340"/>
            <a:ext cx="270467" cy="353615"/>
            <a:chOff x="-35089175" y="3919600"/>
            <a:chExt cx="222900" cy="291425"/>
          </a:xfrm>
        </p:grpSpPr>
        <p:sp>
          <p:nvSpPr>
            <p:cNvPr id="6586" name="Google Shape;6586;p6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8" name="Google Shape;6588;p60"/>
          <p:cNvGrpSpPr/>
          <p:nvPr/>
        </p:nvGrpSpPr>
        <p:grpSpPr>
          <a:xfrm>
            <a:off x="3981673" y="1532703"/>
            <a:ext cx="336445" cy="354131"/>
            <a:chOff x="-33277650" y="3226875"/>
            <a:chExt cx="277275" cy="291850"/>
          </a:xfrm>
        </p:grpSpPr>
        <p:sp>
          <p:nvSpPr>
            <p:cNvPr id="6589" name="Google Shape;6589;p6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60"/>
          <p:cNvGrpSpPr/>
          <p:nvPr/>
        </p:nvGrpSpPr>
        <p:grpSpPr>
          <a:xfrm>
            <a:off x="3973073" y="1973987"/>
            <a:ext cx="353645" cy="353645"/>
            <a:chOff x="-33286325" y="3586425"/>
            <a:chExt cx="291450" cy="291450"/>
          </a:xfrm>
        </p:grpSpPr>
        <p:sp>
          <p:nvSpPr>
            <p:cNvPr id="6597" name="Google Shape;6597;p6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60"/>
          <p:cNvGrpSpPr/>
          <p:nvPr/>
        </p:nvGrpSpPr>
        <p:grpSpPr>
          <a:xfrm>
            <a:off x="3973073" y="2408369"/>
            <a:ext cx="353645" cy="355557"/>
            <a:chOff x="-33286325" y="3944800"/>
            <a:chExt cx="291450" cy="293025"/>
          </a:xfrm>
        </p:grpSpPr>
        <p:sp>
          <p:nvSpPr>
            <p:cNvPr id="6603" name="Google Shape;6603;p6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60"/>
          <p:cNvGrpSpPr/>
          <p:nvPr/>
        </p:nvGrpSpPr>
        <p:grpSpPr>
          <a:xfrm>
            <a:off x="2631470" y="2881529"/>
            <a:ext cx="353645" cy="356527"/>
            <a:chOff x="-31452725" y="3191825"/>
            <a:chExt cx="291450" cy="293825"/>
          </a:xfrm>
        </p:grpSpPr>
        <p:sp>
          <p:nvSpPr>
            <p:cNvPr id="6608" name="Google Shape;6608;p6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60"/>
          <p:cNvGrpSpPr/>
          <p:nvPr/>
        </p:nvGrpSpPr>
        <p:grpSpPr>
          <a:xfrm>
            <a:off x="2631000" y="3353144"/>
            <a:ext cx="354586" cy="354586"/>
            <a:chOff x="-31452725" y="3551775"/>
            <a:chExt cx="292225" cy="292225"/>
          </a:xfrm>
        </p:grpSpPr>
        <p:sp>
          <p:nvSpPr>
            <p:cNvPr id="6613" name="Google Shape;6613;p6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60"/>
          <p:cNvGrpSpPr/>
          <p:nvPr/>
        </p:nvGrpSpPr>
        <p:grpSpPr>
          <a:xfrm>
            <a:off x="2629559" y="3817129"/>
            <a:ext cx="357468" cy="356497"/>
            <a:chOff x="-31455100" y="3909350"/>
            <a:chExt cx="294600" cy="293800"/>
          </a:xfrm>
        </p:grpSpPr>
        <p:sp>
          <p:nvSpPr>
            <p:cNvPr id="6618" name="Google Shape;6618;p6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60"/>
          <p:cNvGrpSpPr/>
          <p:nvPr/>
        </p:nvGrpSpPr>
        <p:grpSpPr>
          <a:xfrm>
            <a:off x="3970744" y="3818084"/>
            <a:ext cx="353645" cy="354586"/>
            <a:chOff x="-30345325" y="3918800"/>
            <a:chExt cx="291450" cy="292225"/>
          </a:xfrm>
        </p:grpSpPr>
        <p:sp>
          <p:nvSpPr>
            <p:cNvPr id="6621" name="Google Shape;6621;p6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60"/>
          <p:cNvGrpSpPr/>
          <p:nvPr/>
        </p:nvGrpSpPr>
        <p:grpSpPr>
          <a:xfrm>
            <a:off x="2200736" y="1532946"/>
            <a:ext cx="332593" cy="353645"/>
            <a:chOff x="-34755225" y="3202075"/>
            <a:chExt cx="274100" cy="291450"/>
          </a:xfrm>
        </p:grpSpPr>
        <p:sp>
          <p:nvSpPr>
            <p:cNvPr id="6627" name="Google Shape;6627;p6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60"/>
          <p:cNvGrpSpPr/>
          <p:nvPr/>
        </p:nvGrpSpPr>
        <p:grpSpPr>
          <a:xfrm>
            <a:off x="2190209" y="1973987"/>
            <a:ext cx="353645" cy="353645"/>
            <a:chOff x="-34763900" y="3561225"/>
            <a:chExt cx="291450" cy="291450"/>
          </a:xfrm>
        </p:grpSpPr>
        <p:sp>
          <p:nvSpPr>
            <p:cNvPr id="6635" name="Google Shape;6635;p6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8" name="Google Shape;6638;p60"/>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9" name="Google Shape;6639;p60"/>
          <p:cNvGrpSpPr/>
          <p:nvPr/>
        </p:nvGrpSpPr>
        <p:grpSpPr>
          <a:xfrm>
            <a:off x="845106" y="2882499"/>
            <a:ext cx="354586" cy="354586"/>
            <a:chOff x="-32927950" y="3227275"/>
            <a:chExt cx="292225" cy="292225"/>
          </a:xfrm>
        </p:grpSpPr>
        <p:sp>
          <p:nvSpPr>
            <p:cNvPr id="6640" name="Google Shape;6640;p6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5" name="Google Shape;6645;p60"/>
          <p:cNvGrpSpPr/>
          <p:nvPr/>
        </p:nvGrpSpPr>
        <p:grpSpPr>
          <a:xfrm>
            <a:off x="844621" y="3353613"/>
            <a:ext cx="355557" cy="353645"/>
            <a:chOff x="-32927950" y="3586425"/>
            <a:chExt cx="293025" cy="291450"/>
          </a:xfrm>
        </p:grpSpPr>
        <p:sp>
          <p:nvSpPr>
            <p:cNvPr id="6646" name="Google Shape;6646;p6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60"/>
          <p:cNvGrpSpPr/>
          <p:nvPr/>
        </p:nvGrpSpPr>
        <p:grpSpPr>
          <a:xfrm>
            <a:off x="845106" y="3817598"/>
            <a:ext cx="354586" cy="355557"/>
            <a:chOff x="-32927950" y="3944800"/>
            <a:chExt cx="292225" cy="293025"/>
          </a:xfrm>
        </p:grpSpPr>
        <p:sp>
          <p:nvSpPr>
            <p:cNvPr id="6652" name="Google Shape;6652;p6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60"/>
          <p:cNvGrpSpPr/>
          <p:nvPr/>
        </p:nvGrpSpPr>
        <p:grpSpPr>
          <a:xfrm>
            <a:off x="3073898" y="2882849"/>
            <a:ext cx="354586" cy="353888"/>
            <a:chOff x="-31094350" y="3194000"/>
            <a:chExt cx="292225" cy="291650"/>
          </a:xfrm>
        </p:grpSpPr>
        <p:sp>
          <p:nvSpPr>
            <p:cNvPr id="6662" name="Google Shape;6662;p6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60"/>
          <p:cNvGrpSpPr/>
          <p:nvPr/>
        </p:nvGrpSpPr>
        <p:grpSpPr>
          <a:xfrm>
            <a:off x="3074368" y="3353341"/>
            <a:ext cx="353645" cy="354191"/>
            <a:chOff x="-31093575" y="3552550"/>
            <a:chExt cx="291450" cy="291900"/>
          </a:xfrm>
        </p:grpSpPr>
        <p:sp>
          <p:nvSpPr>
            <p:cNvPr id="6671" name="Google Shape;6671;p6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60"/>
          <p:cNvGrpSpPr/>
          <p:nvPr/>
        </p:nvGrpSpPr>
        <p:grpSpPr>
          <a:xfrm>
            <a:off x="3074368" y="3818569"/>
            <a:ext cx="353645" cy="353615"/>
            <a:chOff x="-31093575" y="3911725"/>
            <a:chExt cx="291450" cy="291425"/>
          </a:xfrm>
        </p:grpSpPr>
        <p:sp>
          <p:nvSpPr>
            <p:cNvPr id="6676" name="Google Shape;6676;p6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60"/>
          <p:cNvGrpSpPr/>
          <p:nvPr/>
        </p:nvGrpSpPr>
        <p:grpSpPr>
          <a:xfrm>
            <a:off x="2183798" y="4275536"/>
            <a:ext cx="356497" cy="354586"/>
            <a:chOff x="-29946000" y="3183175"/>
            <a:chExt cx="293800" cy="292225"/>
          </a:xfrm>
        </p:grpSpPr>
        <p:sp>
          <p:nvSpPr>
            <p:cNvPr id="6679" name="Google Shape;6679;p6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60"/>
          <p:cNvGrpSpPr/>
          <p:nvPr/>
        </p:nvGrpSpPr>
        <p:grpSpPr>
          <a:xfrm>
            <a:off x="2628330" y="1532689"/>
            <a:ext cx="358408" cy="354161"/>
            <a:chOff x="-34408675" y="3202075"/>
            <a:chExt cx="295375" cy="291875"/>
          </a:xfrm>
        </p:grpSpPr>
        <p:sp>
          <p:nvSpPr>
            <p:cNvPr id="6686" name="Google Shape;6686;p6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60"/>
          <p:cNvGrpSpPr/>
          <p:nvPr/>
        </p:nvGrpSpPr>
        <p:grpSpPr>
          <a:xfrm>
            <a:off x="2630241" y="1972683"/>
            <a:ext cx="354586" cy="356254"/>
            <a:chOff x="-34405525" y="3558075"/>
            <a:chExt cx="292225" cy="293600"/>
          </a:xfrm>
        </p:grpSpPr>
        <p:sp>
          <p:nvSpPr>
            <p:cNvPr id="6691" name="Google Shape;6691;p6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60"/>
          <p:cNvGrpSpPr/>
          <p:nvPr/>
        </p:nvGrpSpPr>
        <p:grpSpPr>
          <a:xfrm>
            <a:off x="2629755" y="2409340"/>
            <a:ext cx="355557" cy="353615"/>
            <a:chOff x="-34406325" y="3919600"/>
            <a:chExt cx="293025" cy="291425"/>
          </a:xfrm>
        </p:grpSpPr>
        <p:sp>
          <p:nvSpPr>
            <p:cNvPr id="6695" name="Google Shape;6695;p6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60"/>
          <p:cNvGrpSpPr/>
          <p:nvPr/>
        </p:nvGrpSpPr>
        <p:grpSpPr>
          <a:xfrm>
            <a:off x="1293653" y="2888703"/>
            <a:ext cx="353645" cy="342179"/>
            <a:chOff x="-32568800" y="3232000"/>
            <a:chExt cx="291450" cy="282000"/>
          </a:xfrm>
        </p:grpSpPr>
        <p:sp>
          <p:nvSpPr>
            <p:cNvPr id="6703" name="Google Shape;6703;p6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5" name="Google Shape;6705;p60"/>
          <p:cNvGrpSpPr/>
          <p:nvPr/>
        </p:nvGrpSpPr>
        <p:grpSpPr>
          <a:xfrm>
            <a:off x="1293183" y="3353613"/>
            <a:ext cx="354586" cy="353645"/>
            <a:chOff x="-32569575" y="3586425"/>
            <a:chExt cx="292225" cy="291450"/>
          </a:xfrm>
        </p:grpSpPr>
        <p:sp>
          <p:nvSpPr>
            <p:cNvPr id="6706" name="Google Shape;6706;p6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60"/>
          <p:cNvGrpSpPr/>
          <p:nvPr/>
        </p:nvGrpSpPr>
        <p:grpSpPr>
          <a:xfrm>
            <a:off x="1284098" y="3818205"/>
            <a:ext cx="372756" cy="354343"/>
            <a:chOff x="-32576675" y="3944600"/>
            <a:chExt cx="307200" cy="292025"/>
          </a:xfrm>
        </p:grpSpPr>
        <p:sp>
          <p:nvSpPr>
            <p:cNvPr id="6709" name="Google Shape;6709;p6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60"/>
          <p:cNvGrpSpPr/>
          <p:nvPr/>
        </p:nvGrpSpPr>
        <p:grpSpPr>
          <a:xfrm>
            <a:off x="3529065" y="2882500"/>
            <a:ext cx="354586" cy="354586"/>
            <a:chOff x="-30735200" y="3192625"/>
            <a:chExt cx="292225" cy="292225"/>
          </a:xfrm>
        </p:grpSpPr>
        <p:sp>
          <p:nvSpPr>
            <p:cNvPr id="6712" name="Google Shape;6712;p6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60"/>
          <p:cNvGrpSpPr/>
          <p:nvPr/>
        </p:nvGrpSpPr>
        <p:grpSpPr>
          <a:xfrm>
            <a:off x="3529065" y="3353932"/>
            <a:ext cx="354586" cy="353008"/>
            <a:chOff x="-30735200" y="3552550"/>
            <a:chExt cx="292225" cy="290925"/>
          </a:xfrm>
        </p:grpSpPr>
        <p:sp>
          <p:nvSpPr>
            <p:cNvPr id="6720" name="Google Shape;6720;p6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60"/>
          <p:cNvGrpSpPr/>
          <p:nvPr/>
        </p:nvGrpSpPr>
        <p:grpSpPr>
          <a:xfrm>
            <a:off x="3529065" y="3818554"/>
            <a:ext cx="354586" cy="353645"/>
            <a:chOff x="-30735200" y="3910925"/>
            <a:chExt cx="292225" cy="291450"/>
          </a:xfrm>
        </p:grpSpPr>
        <p:sp>
          <p:nvSpPr>
            <p:cNvPr id="6723" name="Google Shape;6723;p6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5" name="Google Shape;6725;p60"/>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6" name="Google Shape;6726;p60"/>
          <p:cNvGrpSpPr/>
          <p:nvPr/>
        </p:nvGrpSpPr>
        <p:grpSpPr>
          <a:xfrm>
            <a:off x="4882910" y="1531421"/>
            <a:ext cx="358971" cy="359224"/>
            <a:chOff x="-57956275" y="3197925"/>
            <a:chExt cx="319000" cy="319225"/>
          </a:xfrm>
        </p:grpSpPr>
        <p:sp>
          <p:nvSpPr>
            <p:cNvPr id="6727" name="Google Shape;6727;p6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60"/>
          <p:cNvGrpSpPr/>
          <p:nvPr/>
        </p:nvGrpSpPr>
        <p:grpSpPr>
          <a:xfrm>
            <a:off x="4905064" y="1987846"/>
            <a:ext cx="314662" cy="358971"/>
            <a:chOff x="-57940525" y="3590375"/>
            <a:chExt cx="279625" cy="319000"/>
          </a:xfrm>
        </p:grpSpPr>
        <p:sp>
          <p:nvSpPr>
            <p:cNvPr id="6735" name="Google Shape;6735;p6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60"/>
          <p:cNvGrpSpPr/>
          <p:nvPr/>
        </p:nvGrpSpPr>
        <p:grpSpPr>
          <a:xfrm>
            <a:off x="4875945" y="2429217"/>
            <a:ext cx="358099" cy="358999"/>
            <a:chOff x="-57959425" y="3982600"/>
            <a:chExt cx="318225" cy="319025"/>
          </a:xfrm>
        </p:grpSpPr>
        <p:sp>
          <p:nvSpPr>
            <p:cNvPr id="6741" name="Google Shape;6741;p6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5" name="Google Shape;6745;p60"/>
          <p:cNvGrpSpPr/>
          <p:nvPr/>
        </p:nvGrpSpPr>
        <p:grpSpPr>
          <a:xfrm>
            <a:off x="7076112" y="1532546"/>
            <a:ext cx="357226" cy="357226"/>
            <a:chOff x="-55987225" y="3198925"/>
            <a:chExt cx="317450" cy="317450"/>
          </a:xfrm>
        </p:grpSpPr>
        <p:sp>
          <p:nvSpPr>
            <p:cNvPr id="6746" name="Google Shape;6746;p6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60"/>
          <p:cNvGrpSpPr/>
          <p:nvPr/>
        </p:nvGrpSpPr>
        <p:grpSpPr>
          <a:xfrm>
            <a:off x="7076112" y="1988578"/>
            <a:ext cx="357226" cy="357367"/>
            <a:chOff x="-55987225" y="3591025"/>
            <a:chExt cx="317450" cy="317575"/>
          </a:xfrm>
        </p:grpSpPr>
        <p:sp>
          <p:nvSpPr>
            <p:cNvPr id="6751" name="Google Shape;6751;p6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60"/>
          <p:cNvGrpSpPr/>
          <p:nvPr/>
        </p:nvGrpSpPr>
        <p:grpSpPr>
          <a:xfrm>
            <a:off x="7090027" y="2429217"/>
            <a:ext cx="358999" cy="358999"/>
            <a:chOff x="-55988800" y="3982600"/>
            <a:chExt cx="319025" cy="319025"/>
          </a:xfrm>
        </p:grpSpPr>
        <p:sp>
          <p:nvSpPr>
            <p:cNvPr id="6757" name="Google Shape;6757;p6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60"/>
          <p:cNvGrpSpPr/>
          <p:nvPr/>
        </p:nvGrpSpPr>
        <p:grpSpPr>
          <a:xfrm>
            <a:off x="5748546" y="2887174"/>
            <a:ext cx="356326" cy="358971"/>
            <a:chOff x="-54026025" y="3192625"/>
            <a:chExt cx="316650" cy="319000"/>
          </a:xfrm>
        </p:grpSpPr>
        <p:sp>
          <p:nvSpPr>
            <p:cNvPr id="6763" name="Google Shape;6763;p6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1" name="Google Shape;6771;p60"/>
          <p:cNvGrpSpPr/>
          <p:nvPr/>
        </p:nvGrpSpPr>
        <p:grpSpPr>
          <a:xfrm>
            <a:off x="5768492" y="3358148"/>
            <a:ext cx="316434" cy="358099"/>
            <a:chOff x="-54007925" y="3584850"/>
            <a:chExt cx="281200" cy="318225"/>
          </a:xfrm>
        </p:grpSpPr>
        <p:sp>
          <p:nvSpPr>
            <p:cNvPr id="6772" name="Google Shape;6772;p6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60"/>
          <p:cNvGrpSpPr/>
          <p:nvPr/>
        </p:nvGrpSpPr>
        <p:grpSpPr>
          <a:xfrm>
            <a:off x="5768492" y="3820033"/>
            <a:ext cx="316434" cy="358914"/>
            <a:chOff x="-54007925" y="3975575"/>
            <a:chExt cx="281200" cy="318950"/>
          </a:xfrm>
        </p:grpSpPr>
        <p:sp>
          <p:nvSpPr>
            <p:cNvPr id="6779" name="Google Shape;6779;p6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3" name="Google Shape;6783;p60"/>
          <p:cNvGrpSpPr/>
          <p:nvPr/>
        </p:nvGrpSpPr>
        <p:grpSpPr>
          <a:xfrm>
            <a:off x="8003359" y="2904504"/>
            <a:ext cx="274770" cy="358492"/>
            <a:chOff x="-52005775" y="3208025"/>
            <a:chExt cx="244175" cy="318575"/>
          </a:xfrm>
        </p:grpSpPr>
        <p:sp>
          <p:nvSpPr>
            <p:cNvPr id="6784" name="Google Shape;6784;p6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60"/>
          <p:cNvGrpSpPr/>
          <p:nvPr/>
        </p:nvGrpSpPr>
        <p:grpSpPr>
          <a:xfrm>
            <a:off x="5309825" y="1532546"/>
            <a:ext cx="358099" cy="358099"/>
            <a:chOff x="-57568775" y="3198925"/>
            <a:chExt cx="318225" cy="318225"/>
          </a:xfrm>
        </p:grpSpPr>
        <p:sp>
          <p:nvSpPr>
            <p:cNvPr id="6796" name="Google Shape;6796;p6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60"/>
          <p:cNvGrpSpPr/>
          <p:nvPr/>
        </p:nvGrpSpPr>
        <p:grpSpPr>
          <a:xfrm>
            <a:off x="5331543" y="1987846"/>
            <a:ext cx="314662" cy="358099"/>
            <a:chOff x="-57549075" y="3590375"/>
            <a:chExt cx="279625" cy="318225"/>
          </a:xfrm>
        </p:grpSpPr>
        <p:sp>
          <p:nvSpPr>
            <p:cNvPr id="6803" name="Google Shape;6803;p6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60"/>
          <p:cNvGrpSpPr/>
          <p:nvPr/>
        </p:nvGrpSpPr>
        <p:grpSpPr>
          <a:xfrm>
            <a:off x="5323740" y="2429217"/>
            <a:ext cx="359871" cy="359871"/>
            <a:chOff x="-57570350" y="3982600"/>
            <a:chExt cx="319800" cy="319800"/>
          </a:xfrm>
        </p:grpSpPr>
        <p:sp>
          <p:nvSpPr>
            <p:cNvPr id="6808" name="Google Shape;6808;p6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60"/>
          <p:cNvGrpSpPr/>
          <p:nvPr/>
        </p:nvGrpSpPr>
        <p:grpSpPr>
          <a:xfrm>
            <a:off x="7538779" y="1531646"/>
            <a:ext cx="314662" cy="358999"/>
            <a:chOff x="-55576850" y="3198125"/>
            <a:chExt cx="279625" cy="319025"/>
          </a:xfrm>
        </p:grpSpPr>
        <p:sp>
          <p:nvSpPr>
            <p:cNvPr id="6813" name="Google Shape;6813;p6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60"/>
          <p:cNvGrpSpPr/>
          <p:nvPr/>
        </p:nvGrpSpPr>
        <p:grpSpPr>
          <a:xfrm>
            <a:off x="7516174" y="1987621"/>
            <a:ext cx="359871" cy="358324"/>
            <a:chOff x="-55596550" y="3590175"/>
            <a:chExt cx="319800" cy="318425"/>
          </a:xfrm>
        </p:grpSpPr>
        <p:sp>
          <p:nvSpPr>
            <p:cNvPr id="6818" name="Google Shape;6818;p6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60"/>
          <p:cNvGrpSpPr/>
          <p:nvPr/>
        </p:nvGrpSpPr>
        <p:grpSpPr>
          <a:xfrm>
            <a:off x="7531412" y="2428964"/>
            <a:ext cx="358999" cy="359252"/>
            <a:chOff x="-55595775" y="3982375"/>
            <a:chExt cx="319025" cy="319250"/>
          </a:xfrm>
        </p:grpSpPr>
        <p:sp>
          <p:nvSpPr>
            <p:cNvPr id="6823" name="Google Shape;6823;p6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60"/>
          <p:cNvGrpSpPr/>
          <p:nvPr/>
        </p:nvGrpSpPr>
        <p:grpSpPr>
          <a:xfrm>
            <a:off x="6188595" y="2887174"/>
            <a:ext cx="358999" cy="358099"/>
            <a:chOff x="-53635375" y="3192625"/>
            <a:chExt cx="319025" cy="318225"/>
          </a:xfrm>
        </p:grpSpPr>
        <p:sp>
          <p:nvSpPr>
            <p:cNvPr id="6830" name="Google Shape;6830;p6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60"/>
          <p:cNvGrpSpPr/>
          <p:nvPr/>
        </p:nvGrpSpPr>
        <p:grpSpPr>
          <a:xfrm>
            <a:off x="6210763" y="3358148"/>
            <a:ext cx="314662" cy="358999"/>
            <a:chOff x="-53615675" y="3584850"/>
            <a:chExt cx="279625" cy="319025"/>
          </a:xfrm>
        </p:grpSpPr>
        <p:sp>
          <p:nvSpPr>
            <p:cNvPr id="6834" name="Google Shape;6834;p6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60"/>
          <p:cNvGrpSpPr/>
          <p:nvPr/>
        </p:nvGrpSpPr>
        <p:grpSpPr>
          <a:xfrm>
            <a:off x="6188609" y="3821074"/>
            <a:ext cx="358971" cy="357874"/>
            <a:chOff x="-53634575" y="3976500"/>
            <a:chExt cx="319000" cy="318025"/>
          </a:xfrm>
        </p:grpSpPr>
        <p:sp>
          <p:nvSpPr>
            <p:cNvPr id="6838" name="Google Shape;6838;p6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60"/>
          <p:cNvGrpSpPr/>
          <p:nvPr/>
        </p:nvGrpSpPr>
        <p:grpSpPr>
          <a:xfrm>
            <a:off x="7983413" y="3364028"/>
            <a:ext cx="314662" cy="358436"/>
            <a:chOff x="-52023900" y="3590075"/>
            <a:chExt cx="279625" cy="318525"/>
          </a:xfrm>
        </p:grpSpPr>
        <p:sp>
          <p:nvSpPr>
            <p:cNvPr id="6847" name="Google Shape;6847;p6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60"/>
          <p:cNvGrpSpPr/>
          <p:nvPr/>
        </p:nvGrpSpPr>
        <p:grpSpPr>
          <a:xfrm>
            <a:off x="5746654" y="1532546"/>
            <a:ext cx="358971" cy="358971"/>
            <a:chOff x="-57173375" y="3198925"/>
            <a:chExt cx="319000" cy="319000"/>
          </a:xfrm>
        </p:grpSpPr>
        <p:sp>
          <p:nvSpPr>
            <p:cNvPr id="6855" name="Google Shape;6855;p6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60"/>
          <p:cNvGrpSpPr/>
          <p:nvPr/>
        </p:nvGrpSpPr>
        <p:grpSpPr>
          <a:xfrm>
            <a:off x="5747541" y="2009987"/>
            <a:ext cx="357198" cy="314690"/>
            <a:chOff x="-57176525" y="3610050"/>
            <a:chExt cx="317425" cy="279650"/>
          </a:xfrm>
        </p:grpSpPr>
        <p:sp>
          <p:nvSpPr>
            <p:cNvPr id="6860" name="Google Shape;6860;p6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60"/>
          <p:cNvGrpSpPr/>
          <p:nvPr/>
        </p:nvGrpSpPr>
        <p:grpSpPr>
          <a:xfrm>
            <a:off x="5779179" y="2428542"/>
            <a:ext cx="323524" cy="358774"/>
            <a:chOff x="-57162350" y="3982000"/>
            <a:chExt cx="287500" cy="318825"/>
          </a:xfrm>
        </p:grpSpPr>
        <p:sp>
          <p:nvSpPr>
            <p:cNvPr id="6866" name="Google Shape;6866;p6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60"/>
          <p:cNvGrpSpPr/>
          <p:nvPr/>
        </p:nvGrpSpPr>
        <p:grpSpPr>
          <a:xfrm>
            <a:off x="7957995" y="1532546"/>
            <a:ext cx="358099" cy="356326"/>
            <a:chOff x="-55202750" y="3198925"/>
            <a:chExt cx="318225" cy="316650"/>
          </a:xfrm>
        </p:grpSpPr>
        <p:sp>
          <p:nvSpPr>
            <p:cNvPr id="6875" name="Google Shape;6875;p6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60"/>
          <p:cNvGrpSpPr/>
          <p:nvPr/>
        </p:nvGrpSpPr>
        <p:grpSpPr>
          <a:xfrm>
            <a:off x="7968629" y="1987846"/>
            <a:ext cx="336830" cy="358099"/>
            <a:chOff x="-55194875" y="3590375"/>
            <a:chExt cx="299325" cy="318225"/>
          </a:xfrm>
        </p:grpSpPr>
        <p:sp>
          <p:nvSpPr>
            <p:cNvPr id="6878" name="Google Shape;6878;p6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60"/>
          <p:cNvGrpSpPr/>
          <p:nvPr/>
        </p:nvGrpSpPr>
        <p:grpSpPr>
          <a:xfrm>
            <a:off x="7973247" y="2430117"/>
            <a:ext cx="357198" cy="357198"/>
            <a:chOff x="-55203525" y="3983400"/>
            <a:chExt cx="317425" cy="317425"/>
          </a:xfrm>
        </p:grpSpPr>
        <p:sp>
          <p:nvSpPr>
            <p:cNvPr id="6884" name="Google Shape;6884;p6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7" name="Google Shape;6887;p60"/>
          <p:cNvGrpSpPr/>
          <p:nvPr/>
        </p:nvGrpSpPr>
        <p:grpSpPr>
          <a:xfrm>
            <a:off x="6639727" y="2887174"/>
            <a:ext cx="335930" cy="358971"/>
            <a:chOff x="-53232900" y="3192625"/>
            <a:chExt cx="298525" cy="319000"/>
          </a:xfrm>
        </p:grpSpPr>
        <p:sp>
          <p:nvSpPr>
            <p:cNvPr id="6888" name="Google Shape;6888;p6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60"/>
          <p:cNvGrpSpPr/>
          <p:nvPr/>
        </p:nvGrpSpPr>
        <p:grpSpPr>
          <a:xfrm>
            <a:off x="6629093" y="3358148"/>
            <a:ext cx="357198" cy="356326"/>
            <a:chOff x="-53242350" y="3584850"/>
            <a:chExt cx="317425" cy="316650"/>
          </a:xfrm>
        </p:grpSpPr>
        <p:sp>
          <p:nvSpPr>
            <p:cNvPr id="6897" name="Google Shape;6897;p6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60"/>
          <p:cNvGrpSpPr/>
          <p:nvPr/>
        </p:nvGrpSpPr>
        <p:grpSpPr>
          <a:xfrm>
            <a:off x="6650362" y="3820849"/>
            <a:ext cx="314662" cy="358999"/>
            <a:chOff x="-53224225" y="3976300"/>
            <a:chExt cx="279625" cy="319025"/>
          </a:xfrm>
        </p:grpSpPr>
        <p:sp>
          <p:nvSpPr>
            <p:cNvPr id="6903" name="Google Shape;6903;p6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60"/>
          <p:cNvGrpSpPr/>
          <p:nvPr/>
        </p:nvGrpSpPr>
        <p:grpSpPr>
          <a:xfrm>
            <a:off x="7961258" y="3828529"/>
            <a:ext cx="358971" cy="358408"/>
            <a:chOff x="-52043575" y="3983125"/>
            <a:chExt cx="319000" cy="318500"/>
          </a:xfrm>
        </p:grpSpPr>
        <p:sp>
          <p:nvSpPr>
            <p:cNvPr id="6911" name="Google Shape;6911;p6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60"/>
          <p:cNvGrpSpPr/>
          <p:nvPr/>
        </p:nvGrpSpPr>
        <p:grpSpPr>
          <a:xfrm>
            <a:off x="6215199" y="1532546"/>
            <a:ext cx="314662" cy="358971"/>
            <a:chOff x="-56766175" y="3198925"/>
            <a:chExt cx="279625" cy="319000"/>
          </a:xfrm>
        </p:grpSpPr>
        <p:sp>
          <p:nvSpPr>
            <p:cNvPr id="6921" name="Google Shape;6921;p6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60"/>
          <p:cNvGrpSpPr/>
          <p:nvPr/>
        </p:nvGrpSpPr>
        <p:grpSpPr>
          <a:xfrm>
            <a:off x="6214313" y="1987846"/>
            <a:ext cx="316434" cy="358099"/>
            <a:chOff x="-56766175" y="3590375"/>
            <a:chExt cx="281200" cy="318225"/>
          </a:xfrm>
        </p:grpSpPr>
        <p:sp>
          <p:nvSpPr>
            <p:cNvPr id="6929" name="Google Shape;6929;p6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60"/>
          <p:cNvGrpSpPr/>
          <p:nvPr/>
        </p:nvGrpSpPr>
        <p:grpSpPr>
          <a:xfrm>
            <a:off x="6251269" y="2429217"/>
            <a:ext cx="272126" cy="358099"/>
            <a:chOff x="-56747275" y="3982600"/>
            <a:chExt cx="241825" cy="318225"/>
          </a:xfrm>
        </p:grpSpPr>
        <p:sp>
          <p:nvSpPr>
            <p:cNvPr id="6934" name="Google Shape;6934;p6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60"/>
          <p:cNvGrpSpPr/>
          <p:nvPr/>
        </p:nvGrpSpPr>
        <p:grpSpPr>
          <a:xfrm>
            <a:off x="4881188" y="2894264"/>
            <a:ext cx="314662" cy="358971"/>
            <a:chOff x="-54793175" y="3198925"/>
            <a:chExt cx="279625" cy="319000"/>
          </a:xfrm>
        </p:grpSpPr>
        <p:sp>
          <p:nvSpPr>
            <p:cNvPr id="6942" name="Google Shape;6942;p6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60"/>
          <p:cNvGrpSpPr/>
          <p:nvPr/>
        </p:nvGrpSpPr>
        <p:grpSpPr>
          <a:xfrm>
            <a:off x="4859020" y="3371455"/>
            <a:ext cx="358999" cy="342991"/>
            <a:chOff x="-54812875" y="3596675"/>
            <a:chExt cx="319025" cy="304800"/>
          </a:xfrm>
        </p:grpSpPr>
        <p:sp>
          <p:nvSpPr>
            <p:cNvPr id="6950" name="Google Shape;6950;p6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7" name="Google Shape;6957;p60"/>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0"/>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9" name="Google Shape;6959;p60"/>
          <p:cNvGrpSpPr/>
          <p:nvPr/>
        </p:nvGrpSpPr>
        <p:grpSpPr>
          <a:xfrm>
            <a:off x="4881188" y="3827938"/>
            <a:ext cx="314662" cy="358099"/>
            <a:chOff x="-54793175" y="3982600"/>
            <a:chExt cx="279625" cy="318225"/>
          </a:xfrm>
        </p:grpSpPr>
        <p:sp>
          <p:nvSpPr>
            <p:cNvPr id="6960" name="Google Shape;6960;p6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60"/>
          <p:cNvGrpSpPr/>
          <p:nvPr/>
        </p:nvGrpSpPr>
        <p:grpSpPr>
          <a:xfrm>
            <a:off x="7092647" y="2887174"/>
            <a:ext cx="314662" cy="358099"/>
            <a:chOff x="-52832000" y="3192625"/>
            <a:chExt cx="279625" cy="318225"/>
          </a:xfrm>
        </p:grpSpPr>
        <p:sp>
          <p:nvSpPr>
            <p:cNvPr id="6968" name="Google Shape;6968;p6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60"/>
          <p:cNvGrpSpPr/>
          <p:nvPr/>
        </p:nvGrpSpPr>
        <p:grpSpPr>
          <a:xfrm>
            <a:off x="7070492" y="3359048"/>
            <a:ext cx="358971" cy="357198"/>
            <a:chOff x="-52851675" y="3585650"/>
            <a:chExt cx="319000" cy="317425"/>
          </a:xfrm>
        </p:grpSpPr>
        <p:sp>
          <p:nvSpPr>
            <p:cNvPr id="6977" name="Google Shape;6977;p6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60"/>
          <p:cNvGrpSpPr/>
          <p:nvPr/>
        </p:nvGrpSpPr>
        <p:grpSpPr>
          <a:xfrm>
            <a:off x="7092647" y="3820849"/>
            <a:ext cx="314662" cy="358999"/>
            <a:chOff x="-52832000" y="3976300"/>
            <a:chExt cx="279625" cy="319025"/>
          </a:xfrm>
        </p:grpSpPr>
        <p:sp>
          <p:nvSpPr>
            <p:cNvPr id="6984" name="Google Shape;6984;p6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60"/>
          <p:cNvGrpSpPr/>
          <p:nvPr/>
        </p:nvGrpSpPr>
        <p:grpSpPr>
          <a:xfrm>
            <a:off x="6209853" y="4275497"/>
            <a:ext cx="316434" cy="358099"/>
            <a:chOff x="-51633225" y="3198925"/>
            <a:chExt cx="281200" cy="318225"/>
          </a:xfrm>
        </p:grpSpPr>
        <p:sp>
          <p:nvSpPr>
            <p:cNvPr id="6990" name="Google Shape;6990;p6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60"/>
          <p:cNvGrpSpPr/>
          <p:nvPr/>
        </p:nvGrpSpPr>
        <p:grpSpPr>
          <a:xfrm>
            <a:off x="6628676" y="1533418"/>
            <a:ext cx="365188" cy="357226"/>
            <a:chOff x="-56396775" y="3199700"/>
            <a:chExt cx="324525" cy="317450"/>
          </a:xfrm>
        </p:grpSpPr>
        <p:sp>
          <p:nvSpPr>
            <p:cNvPr id="6998" name="Google Shape;6998;p6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60"/>
          <p:cNvGrpSpPr/>
          <p:nvPr/>
        </p:nvGrpSpPr>
        <p:grpSpPr>
          <a:xfrm>
            <a:off x="6631771" y="1999353"/>
            <a:ext cx="358999" cy="335958"/>
            <a:chOff x="-56394425" y="3600600"/>
            <a:chExt cx="319025" cy="298550"/>
          </a:xfrm>
        </p:grpSpPr>
        <p:sp>
          <p:nvSpPr>
            <p:cNvPr id="7005" name="Google Shape;7005;p6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60"/>
          <p:cNvGrpSpPr/>
          <p:nvPr/>
        </p:nvGrpSpPr>
        <p:grpSpPr>
          <a:xfrm>
            <a:off x="6662538" y="2430117"/>
            <a:ext cx="327068" cy="357198"/>
            <a:chOff x="-56379450" y="3983400"/>
            <a:chExt cx="290650" cy="317425"/>
          </a:xfrm>
        </p:grpSpPr>
        <p:sp>
          <p:nvSpPr>
            <p:cNvPr id="7009" name="Google Shape;7009;p6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0"/>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0"/>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60"/>
          <p:cNvGrpSpPr/>
          <p:nvPr/>
        </p:nvGrpSpPr>
        <p:grpSpPr>
          <a:xfrm>
            <a:off x="5326242" y="2894264"/>
            <a:ext cx="316434" cy="358971"/>
            <a:chOff x="-54401725" y="3198925"/>
            <a:chExt cx="281200" cy="319000"/>
          </a:xfrm>
        </p:grpSpPr>
        <p:sp>
          <p:nvSpPr>
            <p:cNvPr id="7018" name="Google Shape;7018;p6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60"/>
          <p:cNvGrpSpPr/>
          <p:nvPr/>
        </p:nvGrpSpPr>
        <p:grpSpPr>
          <a:xfrm>
            <a:off x="5327128" y="3364365"/>
            <a:ext cx="314662" cy="358099"/>
            <a:chOff x="-54401725" y="3590375"/>
            <a:chExt cx="279625" cy="318225"/>
          </a:xfrm>
        </p:grpSpPr>
        <p:sp>
          <p:nvSpPr>
            <p:cNvPr id="7030" name="Google Shape;7030;p6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60"/>
          <p:cNvGrpSpPr/>
          <p:nvPr/>
        </p:nvGrpSpPr>
        <p:grpSpPr>
          <a:xfrm>
            <a:off x="5324920" y="3827938"/>
            <a:ext cx="319079" cy="358099"/>
            <a:chOff x="-54403300" y="3982600"/>
            <a:chExt cx="283550" cy="318225"/>
          </a:xfrm>
        </p:grpSpPr>
        <p:sp>
          <p:nvSpPr>
            <p:cNvPr id="7037" name="Google Shape;7037;p6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60"/>
          <p:cNvGrpSpPr/>
          <p:nvPr/>
        </p:nvGrpSpPr>
        <p:grpSpPr>
          <a:xfrm>
            <a:off x="7512313" y="2889172"/>
            <a:ext cx="356298" cy="356973"/>
            <a:chOff x="-52458650" y="3194400"/>
            <a:chExt cx="316625" cy="317225"/>
          </a:xfrm>
        </p:grpSpPr>
        <p:sp>
          <p:nvSpPr>
            <p:cNvPr id="7043" name="Google Shape;7043;p6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60"/>
          <p:cNvGrpSpPr/>
          <p:nvPr/>
        </p:nvGrpSpPr>
        <p:grpSpPr>
          <a:xfrm>
            <a:off x="7521611" y="3358148"/>
            <a:ext cx="337703" cy="357845"/>
            <a:chOff x="-52450000" y="3584850"/>
            <a:chExt cx="300100" cy="318000"/>
          </a:xfrm>
        </p:grpSpPr>
        <p:sp>
          <p:nvSpPr>
            <p:cNvPr id="7052" name="Google Shape;7052;p6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60"/>
          <p:cNvGrpSpPr/>
          <p:nvPr/>
        </p:nvGrpSpPr>
        <p:grpSpPr>
          <a:xfrm>
            <a:off x="7533131" y="3822621"/>
            <a:ext cx="314662" cy="357226"/>
            <a:chOff x="-52440550" y="3977875"/>
            <a:chExt cx="279625" cy="317450"/>
          </a:xfrm>
        </p:grpSpPr>
        <p:sp>
          <p:nvSpPr>
            <p:cNvPr id="7060" name="Google Shape;7060;p6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60"/>
          <p:cNvGrpSpPr/>
          <p:nvPr/>
        </p:nvGrpSpPr>
        <p:grpSpPr>
          <a:xfrm>
            <a:off x="6645066" y="4278827"/>
            <a:ext cx="314662" cy="358999"/>
            <a:chOff x="-51623775" y="3584850"/>
            <a:chExt cx="279625" cy="319025"/>
          </a:xfrm>
        </p:grpSpPr>
        <p:sp>
          <p:nvSpPr>
            <p:cNvPr id="7069" name="Google Shape;7069;p6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81" name="Shape 7081"/>
        <p:cNvGrpSpPr/>
        <p:nvPr/>
      </p:nvGrpSpPr>
      <p:grpSpPr>
        <a:xfrm>
          <a:off x="0" y="0"/>
          <a:ext cx="0" cy="0"/>
          <a:chOff x="0" y="0"/>
          <a:chExt cx="0" cy="0"/>
        </a:xfrm>
      </p:grpSpPr>
      <p:sp>
        <p:nvSpPr>
          <p:cNvPr id="7082" name="Google Shape;7082;p6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083" name="Google Shape;7083;p6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084" name="Google Shape;7084;p61"/>
          <p:cNvGrpSpPr/>
          <p:nvPr/>
        </p:nvGrpSpPr>
        <p:grpSpPr>
          <a:xfrm>
            <a:off x="885675" y="1539249"/>
            <a:ext cx="276003" cy="357300"/>
            <a:chOff x="-50469125" y="3183175"/>
            <a:chExt cx="233150" cy="301825"/>
          </a:xfrm>
        </p:grpSpPr>
        <p:sp>
          <p:nvSpPr>
            <p:cNvPr id="7085" name="Google Shape;7085;p6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61"/>
          <p:cNvGrpSpPr/>
          <p:nvPr/>
        </p:nvGrpSpPr>
        <p:grpSpPr>
          <a:xfrm>
            <a:off x="845574" y="1974651"/>
            <a:ext cx="356205" cy="355288"/>
            <a:chOff x="-50504575" y="3550975"/>
            <a:chExt cx="300900" cy="300125"/>
          </a:xfrm>
        </p:grpSpPr>
        <p:sp>
          <p:nvSpPr>
            <p:cNvPr id="7089" name="Google Shape;7089;p6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61"/>
          <p:cNvGrpSpPr/>
          <p:nvPr/>
        </p:nvGrpSpPr>
        <p:grpSpPr>
          <a:xfrm>
            <a:off x="845574" y="2412893"/>
            <a:ext cx="356205" cy="354341"/>
            <a:chOff x="-50503000" y="3921175"/>
            <a:chExt cx="300900" cy="299325"/>
          </a:xfrm>
        </p:grpSpPr>
        <p:sp>
          <p:nvSpPr>
            <p:cNvPr id="7094" name="Google Shape;7094;p6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61"/>
          <p:cNvGrpSpPr/>
          <p:nvPr/>
        </p:nvGrpSpPr>
        <p:grpSpPr>
          <a:xfrm>
            <a:off x="3049627" y="1558811"/>
            <a:ext cx="355258" cy="356205"/>
            <a:chOff x="-48630025" y="3199700"/>
            <a:chExt cx="300100" cy="300900"/>
          </a:xfrm>
        </p:grpSpPr>
        <p:sp>
          <p:nvSpPr>
            <p:cNvPr id="7100" name="Google Shape;7100;p6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61"/>
          <p:cNvGrpSpPr/>
          <p:nvPr/>
        </p:nvGrpSpPr>
        <p:grpSpPr>
          <a:xfrm>
            <a:off x="3049627" y="1996107"/>
            <a:ext cx="355258" cy="355258"/>
            <a:chOff x="-48630025" y="3569100"/>
            <a:chExt cx="300100" cy="300100"/>
          </a:xfrm>
        </p:grpSpPr>
        <p:sp>
          <p:nvSpPr>
            <p:cNvPr id="7104" name="Google Shape;7104;p6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61"/>
          <p:cNvGrpSpPr/>
          <p:nvPr/>
        </p:nvGrpSpPr>
        <p:grpSpPr>
          <a:xfrm>
            <a:off x="3050101" y="2433403"/>
            <a:ext cx="354311" cy="353394"/>
            <a:chOff x="-48629225" y="3938500"/>
            <a:chExt cx="299300" cy="298525"/>
          </a:xfrm>
        </p:grpSpPr>
        <p:sp>
          <p:nvSpPr>
            <p:cNvPr id="7115" name="Google Shape;7115;p6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61"/>
          <p:cNvGrpSpPr/>
          <p:nvPr/>
        </p:nvGrpSpPr>
        <p:grpSpPr>
          <a:xfrm>
            <a:off x="1785504" y="2904744"/>
            <a:ext cx="311458" cy="354341"/>
            <a:chOff x="-46762575" y="3200500"/>
            <a:chExt cx="263100" cy="299325"/>
          </a:xfrm>
        </p:grpSpPr>
        <p:sp>
          <p:nvSpPr>
            <p:cNvPr id="7120" name="Google Shape;7120;p6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61"/>
          <p:cNvGrpSpPr/>
          <p:nvPr/>
        </p:nvGrpSpPr>
        <p:grpSpPr>
          <a:xfrm>
            <a:off x="1763589" y="3363466"/>
            <a:ext cx="355288" cy="312375"/>
            <a:chOff x="-46779900" y="3588000"/>
            <a:chExt cx="300125" cy="263875"/>
          </a:xfrm>
        </p:grpSpPr>
        <p:sp>
          <p:nvSpPr>
            <p:cNvPr id="7126" name="Google Shape;7126;p6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61"/>
          <p:cNvGrpSpPr/>
          <p:nvPr/>
        </p:nvGrpSpPr>
        <p:grpSpPr>
          <a:xfrm>
            <a:off x="1764062" y="3778388"/>
            <a:ext cx="354341" cy="353394"/>
            <a:chOff x="-46779100" y="3938500"/>
            <a:chExt cx="299325" cy="298525"/>
          </a:xfrm>
        </p:grpSpPr>
        <p:sp>
          <p:nvSpPr>
            <p:cNvPr id="7131" name="Google Shape;7131;p6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61"/>
          <p:cNvGrpSpPr/>
          <p:nvPr/>
        </p:nvGrpSpPr>
        <p:grpSpPr>
          <a:xfrm>
            <a:off x="3971800" y="2911255"/>
            <a:ext cx="355258" cy="355288"/>
            <a:chOff x="-44924250" y="3206000"/>
            <a:chExt cx="300100" cy="300125"/>
          </a:xfrm>
        </p:grpSpPr>
        <p:sp>
          <p:nvSpPr>
            <p:cNvPr id="7134" name="Google Shape;7134;p6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61"/>
          <p:cNvGrpSpPr/>
          <p:nvPr/>
        </p:nvGrpSpPr>
        <p:grpSpPr>
          <a:xfrm>
            <a:off x="1286286" y="1539249"/>
            <a:ext cx="355258" cy="355258"/>
            <a:chOff x="-50134375" y="3183175"/>
            <a:chExt cx="300100" cy="300100"/>
          </a:xfrm>
        </p:grpSpPr>
        <p:sp>
          <p:nvSpPr>
            <p:cNvPr id="7140" name="Google Shape;7140;p6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61"/>
          <p:cNvGrpSpPr/>
          <p:nvPr/>
        </p:nvGrpSpPr>
        <p:grpSpPr>
          <a:xfrm>
            <a:off x="1286286" y="1974651"/>
            <a:ext cx="355258" cy="355288"/>
            <a:chOff x="-50134375" y="3550975"/>
            <a:chExt cx="300100" cy="300125"/>
          </a:xfrm>
        </p:grpSpPr>
        <p:sp>
          <p:nvSpPr>
            <p:cNvPr id="7151" name="Google Shape;7151;p6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61"/>
          <p:cNvGrpSpPr/>
          <p:nvPr/>
        </p:nvGrpSpPr>
        <p:grpSpPr>
          <a:xfrm>
            <a:off x="1286286" y="2412183"/>
            <a:ext cx="355258" cy="355051"/>
            <a:chOff x="-50134375" y="3920575"/>
            <a:chExt cx="300100" cy="299925"/>
          </a:xfrm>
        </p:grpSpPr>
        <p:sp>
          <p:nvSpPr>
            <p:cNvPr id="7154" name="Google Shape;7154;p6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61"/>
          <p:cNvGrpSpPr/>
          <p:nvPr/>
        </p:nvGrpSpPr>
        <p:grpSpPr>
          <a:xfrm>
            <a:off x="3497010" y="1559758"/>
            <a:ext cx="357123" cy="355258"/>
            <a:chOff x="-48262200" y="3200500"/>
            <a:chExt cx="301675" cy="300100"/>
          </a:xfrm>
        </p:grpSpPr>
        <p:sp>
          <p:nvSpPr>
            <p:cNvPr id="7158" name="Google Shape;7158;p6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61"/>
          <p:cNvGrpSpPr/>
          <p:nvPr/>
        </p:nvGrpSpPr>
        <p:grpSpPr>
          <a:xfrm>
            <a:off x="3526383" y="1996847"/>
            <a:ext cx="298377" cy="354519"/>
            <a:chOff x="-48233050" y="3569725"/>
            <a:chExt cx="252050" cy="299475"/>
          </a:xfrm>
        </p:grpSpPr>
        <p:sp>
          <p:nvSpPr>
            <p:cNvPr id="7168" name="Google Shape;7168;p6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61"/>
          <p:cNvGrpSpPr/>
          <p:nvPr/>
        </p:nvGrpSpPr>
        <p:grpSpPr>
          <a:xfrm>
            <a:off x="3550148" y="2430591"/>
            <a:ext cx="250847" cy="358070"/>
            <a:chOff x="-48216525" y="3936125"/>
            <a:chExt cx="211900" cy="302475"/>
          </a:xfrm>
        </p:grpSpPr>
        <p:sp>
          <p:nvSpPr>
            <p:cNvPr id="7172" name="Google Shape;7172;p6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61"/>
          <p:cNvGrpSpPr/>
          <p:nvPr/>
        </p:nvGrpSpPr>
        <p:grpSpPr>
          <a:xfrm>
            <a:off x="2205866" y="2905661"/>
            <a:ext cx="355258" cy="355288"/>
            <a:chOff x="-46410500" y="3201275"/>
            <a:chExt cx="300100" cy="300125"/>
          </a:xfrm>
        </p:grpSpPr>
        <p:sp>
          <p:nvSpPr>
            <p:cNvPr id="7177" name="Google Shape;7177;p6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61"/>
          <p:cNvGrpSpPr/>
          <p:nvPr/>
        </p:nvGrpSpPr>
        <p:grpSpPr>
          <a:xfrm>
            <a:off x="2205866" y="3341092"/>
            <a:ext cx="355258" cy="356205"/>
            <a:chOff x="-46409700" y="3569100"/>
            <a:chExt cx="300100" cy="300900"/>
          </a:xfrm>
        </p:grpSpPr>
        <p:sp>
          <p:nvSpPr>
            <p:cNvPr id="7183" name="Google Shape;7183;p6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61"/>
          <p:cNvGrpSpPr/>
          <p:nvPr/>
        </p:nvGrpSpPr>
        <p:grpSpPr>
          <a:xfrm>
            <a:off x="2193747" y="3776524"/>
            <a:ext cx="379497" cy="358070"/>
            <a:chOff x="-46422300" y="3936925"/>
            <a:chExt cx="320575" cy="302475"/>
          </a:xfrm>
        </p:grpSpPr>
        <p:sp>
          <p:nvSpPr>
            <p:cNvPr id="7189" name="Google Shape;7189;p6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61"/>
          <p:cNvGrpSpPr/>
          <p:nvPr/>
        </p:nvGrpSpPr>
        <p:grpSpPr>
          <a:xfrm>
            <a:off x="3971326" y="3330852"/>
            <a:ext cx="356205" cy="355258"/>
            <a:chOff x="-44914800" y="3560450"/>
            <a:chExt cx="300900" cy="300100"/>
          </a:xfrm>
        </p:grpSpPr>
        <p:sp>
          <p:nvSpPr>
            <p:cNvPr id="7192" name="Google Shape;7192;p6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61"/>
          <p:cNvGrpSpPr/>
          <p:nvPr/>
        </p:nvGrpSpPr>
        <p:grpSpPr>
          <a:xfrm>
            <a:off x="1726378" y="1539486"/>
            <a:ext cx="354311" cy="354104"/>
            <a:chOff x="-49764975" y="3183375"/>
            <a:chExt cx="299300" cy="299125"/>
          </a:xfrm>
        </p:grpSpPr>
        <p:sp>
          <p:nvSpPr>
            <p:cNvPr id="7198" name="Google Shape;7198;p6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61"/>
          <p:cNvGrpSpPr/>
          <p:nvPr/>
        </p:nvGrpSpPr>
        <p:grpSpPr>
          <a:xfrm>
            <a:off x="1726378" y="1974947"/>
            <a:ext cx="354311" cy="355909"/>
            <a:chOff x="-49764975" y="3551225"/>
            <a:chExt cx="299300" cy="300650"/>
          </a:xfrm>
        </p:grpSpPr>
        <p:sp>
          <p:nvSpPr>
            <p:cNvPr id="7208" name="Google Shape;7208;p6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61"/>
          <p:cNvGrpSpPr/>
          <p:nvPr/>
        </p:nvGrpSpPr>
        <p:grpSpPr>
          <a:xfrm>
            <a:off x="1724040" y="2411710"/>
            <a:ext cx="358987" cy="355525"/>
            <a:chOff x="-49766550" y="3920175"/>
            <a:chExt cx="303250" cy="300325"/>
          </a:xfrm>
        </p:grpSpPr>
        <p:sp>
          <p:nvSpPr>
            <p:cNvPr id="7220" name="Google Shape;7220;p6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61"/>
          <p:cNvGrpSpPr/>
          <p:nvPr/>
        </p:nvGrpSpPr>
        <p:grpSpPr>
          <a:xfrm>
            <a:off x="3939571" y="1559758"/>
            <a:ext cx="357123" cy="354341"/>
            <a:chOff x="-47892800" y="3200500"/>
            <a:chExt cx="301675" cy="299325"/>
          </a:xfrm>
        </p:grpSpPr>
        <p:sp>
          <p:nvSpPr>
            <p:cNvPr id="7225" name="Google Shape;7225;p6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61"/>
          <p:cNvGrpSpPr/>
          <p:nvPr/>
        </p:nvGrpSpPr>
        <p:grpSpPr>
          <a:xfrm>
            <a:off x="4003437" y="1996107"/>
            <a:ext cx="229391" cy="355258"/>
            <a:chOff x="-47839250" y="3569100"/>
            <a:chExt cx="193775" cy="300100"/>
          </a:xfrm>
        </p:grpSpPr>
        <p:sp>
          <p:nvSpPr>
            <p:cNvPr id="7232" name="Google Shape;7232;p6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61"/>
          <p:cNvGrpSpPr/>
          <p:nvPr/>
        </p:nvGrpSpPr>
        <p:grpSpPr>
          <a:xfrm>
            <a:off x="3940503" y="2432456"/>
            <a:ext cx="355258" cy="356205"/>
            <a:chOff x="-47892800" y="3937700"/>
            <a:chExt cx="300100" cy="300900"/>
          </a:xfrm>
        </p:grpSpPr>
        <p:sp>
          <p:nvSpPr>
            <p:cNvPr id="7239" name="Google Shape;7239;p6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61"/>
          <p:cNvGrpSpPr/>
          <p:nvPr/>
        </p:nvGrpSpPr>
        <p:grpSpPr>
          <a:xfrm>
            <a:off x="2645798" y="2926170"/>
            <a:ext cx="355258" cy="311458"/>
            <a:chOff x="-46042675" y="3218600"/>
            <a:chExt cx="300100" cy="263100"/>
          </a:xfrm>
        </p:grpSpPr>
        <p:sp>
          <p:nvSpPr>
            <p:cNvPr id="7248" name="Google Shape;7248;p6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61"/>
          <p:cNvGrpSpPr/>
          <p:nvPr/>
        </p:nvGrpSpPr>
        <p:grpSpPr>
          <a:xfrm>
            <a:off x="2645798" y="3340619"/>
            <a:ext cx="355258" cy="323118"/>
            <a:chOff x="-46042675" y="3568700"/>
            <a:chExt cx="300100" cy="272950"/>
          </a:xfrm>
        </p:grpSpPr>
        <p:sp>
          <p:nvSpPr>
            <p:cNvPr id="7255" name="Google Shape;7255;p6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61"/>
          <p:cNvGrpSpPr/>
          <p:nvPr/>
        </p:nvGrpSpPr>
        <p:grpSpPr>
          <a:xfrm>
            <a:off x="2687749" y="3777589"/>
            <a:ext cx="271357" cy="356057"/>
            <a:chOff x="-46007225" y="3937825"/>
            <a:chExt cx="229225" cy="300775"/>
          </a:xfrm>
        </p:grpSpPr>
        <p:sp>
          <p:nvSpPr>
            <p:cNvPr id="7260" name="Google Shape;7260;p6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61"/>
          <p:cNvGrpSpPr/>
          <p:nvPr/>
        </p:nvGrpSpPr>
        <p:grpSpPr>
          <a:xfrm>
            <a:off x="3993241" y="3767675"/>
            <a:ext cx="312375" cy="357596"/>
            <a:chOff x="-44895900" y="3929450"/>
            <a:chExt cx="263875" cy="302075"/>
          </a:xfrm>
        </p:grpSpPr>
        <p:sp>
          <p:nvSpPr>
            <p:cNvPr id="7271" name="Google Shape;7271;p6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61"/>
          <p:cNvGrpSpPr/>
          <p:nvPr/>
        </p:nvGrpSpPr>
        <p:grpSpPr>
          <a:xfrm>
            <a:off x="2167060" y="1550436"/>
            <a:ext cx="356205" cy="332885"/>
            <a:chOff x="-49397175" y="3192625"/>
            <a:chExt cx="300900" cy="281200"/>
          </a:xfrm>
        </p:grpSpPr>
        <p:sp>
          <p:nvSpPr>
            <p:cNvPr id="7278" name="Google Shape;7278;p6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61"/>
          <p:cNvGrpSpPr/>
          <p:nvPr/>
        </p:nvGrpSpPr>
        <p:grpSpPr>
          <a:xfrm>
            <a:off x="2193163" y="1974651"/>
            <a:ext cx="304000" cy="356205"/>
            <a:chOff x="-49375900" y="3550975"/>
            <a:chExt cx="256800" cy="300900"/>
          </a:xfrm>
        </p:grpSpPr>
        <p:sp>
          <p:nvSpPr>
            <p:cNvPr id="7286" name="Google Shape;7286;p6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1"/>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61"/>
          <p:cNvGrpSpPr/>
          <p:nvPr/>
        </p:nvGrpSpPr>
        <p:grpSpPr>
          <a:xfrm>
            <a:off x="2188516" y="2411946"/>
            <a:ext cx="313293" cy="356205"/>
            <a:chOff x="-49378250" y="3920375"/>
            <a:chExt cx="264650" cy="300900"/>
          </a:xfrm>
        </p:grpSpPr>
        <p:sp>
          <p:nvSpPr>
            <p:cNvPr id="7298" name="Google Shape;7298;p6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61"/>
          <p:cNvGrpSpPr/>
          <p:nvPr/>
        </p:nvGrpSpPr>
        <p:grpSpPr>
          <a:xfrm>
            <a:off x="907504" y="2904744"/>
            <a:ext cx="312375" cy="357123"/>
            <a:chOff x="-47505300" y="3200500"/>
            <a:chExt cx="263875" cy="301675"/>
          </a:xfrm>
        </p:grpSpPr>
        <p:sp>
          <p:nvSpPr>
            <p:cNvPr id="7306" name="Google Shape;7306;p6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61"/>
          <p:cNvGrpSpPr/>
          <p:nvPr/>
        </p:nvGrpSpPr>
        <p:grpSpPr>
          <a:xfrm>
            <a:off x="885604" y="3341092"/>
            <a:ext cx="356176" cy="355051"/>
            <a:chOff x="-47524975" y="3569100"/>
            <a:chExt cx="300875" cy="299925"/>
          </a:xfrm>
        </p:grpSpPr>
        <p:sp>
          <p:nvSpPr>
            <p:cNvPr id="7320" name="Google Shape;7320;p6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61"/>
          <p:cNvGrpSpPr/>
          <p:nvPr/>
        </p:nvGrpSpPr>
        <p:grpSpPr>
          <a:xfrm>
            <a:off x="886062" y="3820354"/>
            <a:ext cx="355258" cy="270410"/>
            <a:chOff x="-47523400" y="3973950"/>
            <a:chExt cx="300100" cy="228425"/>
          </a:xfrm>
        </p:grpSpPr>
        <p:sp>
          <p:nvSpPr>
            <p:cNvPr id="7326" name="Google Shape;7326;p6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61"/>
          <p:cNvGrpSpPr/>
          <p:nvPr/>
        </p:nvGrpSpPr>
        <p:grpSpPr>
          <a:xfrm>
            <a:off x="3091183" y="2903353"/>
            <a:ext cx="354341" cy="357596"/>
            <a:chOff x="-45673275" y="3199325"/>
            <a:chExt cx="299325" cy="302075"/>
          </a:xfrm>
        </p:grpSpPr>
        <p:sp>
          <p:nvSpPr>
            <p:cNvPr id="7332" name="Google Shape;7332;p6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61"/>
          <p:cNvGrpSpPr/>
          <p:nvPr/>
        </p:nvGrpSpPr>
        <p:grpSpPr>
          <a:xfrm>
            <a:off x="3090251" y="3361602"/>
            <a:ext cx="356205" cy="314240"/>
            <a:chOff x="-45674075" y="3586425"/>
            <a:chExt cx="300900" cy="265450"/>
          </a:xfrm>
        </p:grpSpPr>
        <p:sp>
          <p:nvSpPr>
            <p:cNvPr id="7336" name="Google Shape;7336;p6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61"/>
          <p:cNvGrpSpPr/>
          <p:nvPr/>
        </p:nvGrpSpPr>
        <p:grpSpPr>
          <a:xfrm>
            <a:off x="3091183" y="3777441"/>
            <a:ext cx="354341" cy="356205"/>
            <a:chOff x="-45673275" y="3937700"/>
            <a:chExt cx="299325" cy="300900"/>
          </a:xfrm>
        </p:grpSpPr>
        <p:sp>
          <p:nvSpPr>
            <p:cNvPr id="7339" name="Google Shape;7339;p6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61"/>
          <p:cNvGrpSpPr/>
          <p:nvPr/>
        </p:nvGrpSpPr>
        <p:grpSpPr>
          <a:xfrm>
            <a:off x="2205349" y="4270225"/>
            <a:ext cx="356205" cy="356205"/>
            <a:chOff x="-44512325" y="3176075"/>
            <a:chExt cx="300900" cy="300900"/>
          </a:xfrm>
        </p:grpSpPr>
        <p:sp>
          <p:nvSpPr>
            <p:cNvPr id="7346" name="Google Shape;7346;p6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61"/>
          <p:cNvGrpSpPr/>
          <p:nvPr/>
        </p:nvGrpSpPr>
        <p:grpSpPr>
          <a:xfrm>
            <a:off x="2608689" y="1539249"/>
            <a:ext cx="354341" cy="354341"/>
            <a:chOff x="-49027775" y="3183175"/>
            <a:chExt cx="299325" cy="299325"/>
          </a:xfrm>
        </p:grpSpPr>
        <p:sp>
          <p:nvSpPr>
            <p:cNvPr id="7350" name="Google Shape;7350;p6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61"/>
          <p:cNvGrpSpPr/>
          <p:nvPr/>
        </p:nvGrpSpPr>
        <p:grpSpPr>
          <a:xfrm>
            <a:off x="2608230" y="1974651"/>
            <a:ext cx="355258" cy="357152"/>
            <a:chOff x="-49027775" y="3550975"/>
            <a:chExt cx="300100" cy="301700"/>
          </a:xfrm>
        </p:grpSpPr>
        <p:sp>
          <p:nvSpPr>
            <p:cNvPr id="7355" name="Google Shape;7355;p6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61"/>
          <p:cNvGrpSpPr/>
          <p:nvPr/>
        </p:nvGrpSpPr>
        <p:grpSpPr>
          <a:xfrm>
            <a:off x="2606306" y="2411710"/>
            <a:ext cx="359106" cy="355525"/>
            <a:chOff x="-49031025" y="3920175"/>
            <a:chExt cx="303350" cy="300325"/>
          </a:xfrm>
        </p:grpSpPr>
        <p:sp>
          <p:nvSpPr>
            <p:cNvPr id="7366" name="Google Shape;7366;p6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61"/>
          <p:cNvGrpSpPr/>
          <p:nvPr/>
        </p:nvGrpSpPr>
        <p:grpSpPr>
          <a:xfrm>
            <a:off x="1322411" y="2904744"/>
            <a:ext cx="356176" cy="354341"/>
            <a:chOff x="-47155575" y="3200500"/>
            <a:chExt cx="300875" cy="299325"/>
          </a:xfrm>
        </p:grpSpPr>
        <p:sp>
          <p:nvSpPr>
            <p:cNvPr id="7373" name="Google Shape;7373;p6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61"/>
          <p:cNvGrpSpPr/>
          <p:nvPr/>
        </p:nvGrpSpPr>
        <p:grpSpPr>
          <a:xfrm>
            <a:off x="1322870" y="3341092"/>
            <a:ext cx="355258" cy="355258"/>
            <a:chOff x="-47154800" y="3569100"/>
            <a:chExt cx="300100" cy="300100"/>
          </a:xfrm>
        </p:grpSpPr>
        <p:sp>
          <p:nvSpPr>
            <p:cNvPr id="7380" name="Google Shape;7380;p6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6" name="Google Shape;7386;p61"/>
          <p:cNvGrpSpPr/>
          <p:nvPr/>
        </p:nvGrpSpPr>
        <p:grpSpPr>
          <a:xfrm>
            <a:off x="1323343" y="3779305"/>
            <a:ext cx="354311" cy="353423"/>
            <a:chOff x="-47154000" y="3939275"/>
            <a:chExt cx="299300" cy="298550"/>
          </a:xfrm>
        </p:grpSpPr>
        <p:sp>
          <p:nvSpPr>
            <p:cNvPr id="7387" name="Google Shape;7387;p6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61"/>
          <p:cNvGrpSpPr/>
          <p:nvPr/>
        </p:nvGrpSpPr>
        <p:grpSpPr>
          <a:xfrm>
            <a:off x="3548633" y="2904744"/>
            <a:ext cx="312375" cy="354341"/>
            <a:chOff x="-45286550" y="3200500"/>
            <a:chExt cx="263875" cy="299325"/>
          </a:xfrm>
        </p:grpSpPr>
        <p:sp>
          <p:nvSpPr>
            <p:cNvPr id="7392" name="Google Shape;7392;p6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61"/>
          <p:cNvGrpSpPr/>
          <p:nvPr/>
        </p:nvGrpSpPr>
        <p:grpSpPr>
          <a:xfrm>
            <a:off x="3548633" y="3342039"/>
            <a:ext cx="312375" cy="354311"/>
            <a:chOff x="-45286550" y="3569900"/>
            <a:chExt cx="263875" cy="299300"/>
          </a:xfrm>
        </p:grpSpPr>
        <p:sp>
          <p:nvSpPr>
            <p:cNvPr id="7396" name="Google Shape;7396;p6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61"/>
          <p:cNvGrpSpPr/>
          <p:nvPr/>
        </p:nvGrpSpPr>
        <p:grpSpPr>
          <a:xfrm>
            <a:off x="3559820" y="3778388"/>
            <a:ext cx="290001" cy="355258"/>
            <a:chOff x="-45277900" y="3938500"/>
            <a:chExt cx="244975" cy="300100"/>
          </a:xfrm>
        </p:grpSpPr>
        <p:sp>
          <p:nvSpPr>
            <p:cNvPr id="7403" name="Google Shape;7403;p6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61"/>
          <p:cNvGrpSpPr/>
          <p:nvPr/>
        </p:nvGrpSpPr>
        <p:grpSpPr>
          <a:xfrm>
            <a:off x="2645769" y="4247490"/>
            <a:ext cx="355258" cy="355258"/>
            <a:chOff x="-44502875" y="3576975"/>
            <a:chExt cx="300100" cy="300100"/>
          </a:xfrm>
        </p:grpSpPr>
        <p:sp>
          <p:nvSpPr>
            <p:cNvPr id="7408" name="Google Shape;7408;p6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61"/>
          <p:cNvGrpSpPr/>
          <p:nvPr/>
        </p:nvGrpSpPr>
        <p:grpSpPr>
          <a:xfrm>
            <a:off x="4858968" y="1532275"/>
            <a:ext cx="356221" cy="354973"/>
            <a:chOff x="-13947000" y="3212800"/>
            <a:chExt cx="353675" cy="352400"/>
          </a:xfrm>
        </p:grpSpPr>
        <p:sp>
          <p:nvSpPr>
            <p:cNvPr id="7412" name="Google Shape;7412;p6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61"/>
          <p:cNvGrpSpPr/>
          <p:nvPr/>
        </p:nvGrpSpPr>
        <p:grpSpPr>
          <a:xfrm>
            <a:off x="4858981" y="1973145"/>
            <a:ext cx="356196" cy="354670"/>
            <a:chOff x="-13946200" y="3647075"/>
            <a:chExt cx="353650" cy="352100"/>
          </a:xfrm>
        </p:grpSpPr>
        <p:sp>
          <p:nvSpPr>
            <p:cNvPr id="7415" name="Google Shape;7415;p6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1" name="Google Shape;7421;p61"/>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2" name="Google Shape;7422;p61"/>
          <p:cNvGrpSpPr/>
          <p:nvPr/>
        </p:nvGrpSpPr>
        <p:grpSpPr>
          <a:xfrm>
            <a:off x="6642374" y="1532628"/>
            <a:ext cx="357002" cy="354267"/>
            <a:chOff x="-12163025" y="3214275"/>
            <a:chExt cx="354450" cy="351700"/>
          </a:xfrm>
        </p:grpSpPr>
        <p:sp>
          <p:nvSpPr>
            <p:cNvPr id="7423" name="Google Shape;7423;p6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61"/>
          <p:cNvGrpSpPr/>
          <p:nvPr/>
        </p:nvGrpSpPr>
        <p:grpSpPr>
          <a:xfrm>
            <a:off x="6643154" y="1972365"/>
            <a:ext cx="355441" cy="356232"/>
            <a:chOff x="-12160675" y="3647875"/>
            <a:chExt cx="352900" cy="353650"/>
          </a:xfrm>
        </p:grpSpPr>
        <p:sp>
          <p:nvSpPr>
            <p:cNvPr id="7427" name="Google Shape;7427;p6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61"/>
          <p:cNvGrpSpPr/>
          <p:nvPr/>
        </p:nvGrpSpPr>
        <p:grpSpPr>
          <a:xfrm>
            <a:off x="6653870" y="2416821"/>
            <a:ext cx="354635" cy="356232"/>
            <a:chOff x="-12160675" y="4081850"/>
            <a:chExt cx="352100" cy="353650"/>
          </a:xfrm>
        </p:grpSpPr>
        <p:sp>
          <p:nvSpPr>
            <p:cNvPr id="7435" name="Google Shape;7435;p6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61"/>
          <p:cNvGrpSpPr/>
          <p:nvPr/>
        </p:nvGrpSpPr>
        <p:grpSpPr>
          <a:xfrm>
            <a:off x="4858836" y="2891264"/>
            <a:ext cx="355416" cy="355652"/>
            <a:chOff x="-10391650" y="3180600"/>
            <a:chExt cx="352875" cy="353075"/>
          </a:xfrm>
        </p:grpSpPr>
        <p:sp>
          <p:nvSpPr>
            <p:cNvPr id="7442" name="Google Shape;7442;p6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61"/>
          <p:cNvGrpSpPr/>
          <p:nvPr/>
        </p:nvGrpSpPr>
        <p:grpSpPr>
          <a:xfrm>
            <a:off x="4858835" y="3368062"/>
            <a:ext cx="354635" cy="353890"/>
            <a:chOff x="-10390875" y="3616350"/>
            <a:chExt cx="352100" cy="351325"/>
          </a:xfrm>
        </p:grpSpPr>
        <p:sp>
          <p:nvSpPr>
            <p:cNvPr id="7449" name="Google Shape;7449;p6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61"/>
          <p:cNvGrpSpPr/>
          <p:nvPr/>
        </p:nvGrpSpPr>
        <p:grpSpPr>
          <a:xfrm>
            <a:off x="7525810" y="2892727"/>
            <a:ext cx="312585" cy="354670"/>
            <a:chOff x="-10370400" y="4049550"/>
            <a:chExt cx="310350" cy="352100"/>
          </a:xfrm>
        </p:grpSpPr>
        <p:sp>
          <p:nvSpPr>
            <p:cNvPr id="7453" name="Google Shape;7453;p6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61"/>
          <p:cNvGrpSpPr/>
          <p:nvPr/>
        </p:nvGrpSpPr>
        <p:grpSpPr>
          <a:xfrm>
            <a:off x="6630066" y="2891668"/>
            <a:ext cx="379236" cy="354847"/>
            <a:chOff x="-8674650" y="3210975"/>
            <a:chExt cx="376525" cy="352275"/>
          </a:xfrm>
        </p:grpSpPr>
        <p:sp>
          <p:nvSpPr>
            <p:cNvPr id="7459" name="Google Shape;7459;p6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61"/>
          <p:cNvGrpSpPr/>
          <p:nvPr/>
        </p:nvGrpSpPr>
        <p:grpSpPr>
          <a:xfrm>
            <a:off x="5301563" y="1531633"/>
            <a:ext cx="356221" cy="356257"/>
            <a:chOff x="-13512225" y="3211525"/>
            <a:chExt cx="353675" cy="353675"/>
          </a:xfrm>
        </p:grpSpPr>
        <p:sp>
          <p:nvSpPr>
            <p:cNvPr id="7466" name="Google Shape;7466;p6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61"/>
          <p:cNvGrpSpPr/>
          <p:nvPr/>
        </p:nvGrpSpPr>
        <p:grpSpPr>
          <a:xfrm>
            <a:off x="5301563" y="1973145"/>
            <a:ext cx="356221" cy="354670"/>
            <a:chOff x="-13512225" y="3647075"/>
            <a:chExt cx="353675" cy="352100"/>
          </a:xfrm>
        </p:grpSpPr>
        <p:sp>
          <p:nvSpPr>
            <p:cNvPr id="7472" name="Google Shape;7472;p6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61"/>
          <p:cNvGrpSpPr/>
          <p:nvPr/>
        </p:nvGrpSpPr>
        <p:grpSpPr>
          <a:xfrm>
            <a:off x="5311876" y="2417211"/>
            <a:ext cx="356221" cy="355451"/>
            <a:chOff x="-13512225" y="4080275"/>
            <a:chExt cx="353675" cy="352875"/>
          </a:xfrm>
        </p:grpSpPr>
        <p:sp>
          <p:nvSpPr>
            <p:cNvPr id="7483" name="Google Shape;7483;p6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61"/>
          <p:cNvGrpSpPr/>
          <p:nvPr/>
        </p:nvGrpSpPr>
        <p:grpSpPr>
          <a:xfrm>
            <a:off x="7084956" y="1564572"/>
            <a:ext cx="356196" cy="290379"/>
            <a:chOff x="-11728250" y="3245400"/>
            <a:chExt cx="353650" cy="288275"/>
          </a:xfrm>
        </p:grpSpPr>
        <p:sp>
          <p:nvSpPr>
            <p:cNvPr id="7495" name="Google Shape;7495;p6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0" name="Google Shape;7500;p61"/>
          <p:cNvSpPr/>
          <p:nvPr/>
        </p:nvSpPr>
        <p:spPr>
          <a:xfrm>
            <a:off x="7242366" y="2108233"/>
            <a:ext cx="40464" cy="84135"/>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1" name="Google Shape;7501;p61"/>
          <p:cNvGrpSpPr/>
          <p:nvPr/>
        </p:nvGrpSpPr>
        <p:grpSpPr>
          <a:xfrm>
            <a:off x="7083760" y="1971660"/>
            <a:ext cx="358588" cy="357642"/>
            <a:chOff x="-11729050" y="3646475"/>
            <a:chExt cx="356025" cy="355050"/>
          </a:xfrm>
        </p:grpSpPr>
        <p:sp>
          <p:nvSpPr>
            <p:cNvPr id="7502" name="Google Shape;7502;p61"/>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1"/>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1"/>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1"/>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1"/>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1"/>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1"/>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1"/>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1"/>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1"/>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1"/>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61"/>
          <p:cNvGrpSpPr/>
          <p:nvPr/>
        </p:nvGrpSpPr>
        <p:grpSpPr>
          <a:xfrm>
            <a:off x="7117464" y="2417211"/>
            <a:ext cx="311804" cy="355451"/>
            <a:chOff x="-11703850" y="4081850"/>
            <a:chExt cx="309575" cy="352875"/>
          </a:xfrm>
        </p:grpSpPr>
        <p:sp>
          <p:nvSpPr>
            <p:cNvPr id="7514" name="Google Shape;7514;p6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61"/>
          <p:cNvGrpSpPr/>
          <p:nvPr/>
        </p:nvGrpSpPr>
        <p:grpSpPr>
          <a:xfrm>
            <a:off x="5306120" y="2891364"/>
            <a:ext cx="357002" cy="355451"/>
            <a:chOff x="-9958475" y="3180025"/>
            <a:chExt cx="354450" cy="352875"/>
          </a:xfrm>
        </p:grpSpPr>
        <p:sp>
          <p:nvSpPr>
            <p:cNvPr id="7523" name="Google Shape;7523;p6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61"/>
          <p:cNvGrpSpPr/>
          <p:nvPr/>
        </p:nvGrpSpPr>
        <p:grpSpPr>
          <a:xfrm>
            <a:off x="5315247" y="3367345"/>
            <a:ext cx="337966" cy="355325"/>
            <a:chOff x="-9949025" y="3615575"/>
            <a:chExt cx="335550" cy="352750"/>
          </a:xfrm>
        </p:grpSpPr>
        <p:sp>
          <p:nvSpPr>
            <p:cNvPr id="7527" name="Google Shape;7527;p6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61"/>
          <p:cNvGrpSpPr/>
          <p:nvPr/>
        </p:nvGrpSpPr>
        <p:grpSpPr>
          <a:xfrm>
            <a:off x="7950093" y="2890851"/>
            <a:ext cx="360175" cy="358423"/>
            <a:chOff x="-9961625" y="4048175"/>
            <a:chExt cx="357600" cy="355825"/>
          </a:xfrm>
        </p:grpSpPr>
        <p:sp>
          <p:nvSpPr>
            <p:cNvPr id="7531" name="Google Shape;7531;p6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61"/>
          <p:cNvGrpSpPr/>
          <p:nvPr/>
        </p:nvGrpSpPr>
        <p:grpSpPr>
          <a:xfrm>
            <a:off x="6636814" y="3366363"/>
            <a:ext cx="364959" cy="357289"/>
            <a:chOff x="-8680950" y="3624225"/>
            <a:chExt cx="362350" cy="354700"/>
          </a:xfrm>
        </p:grpSpPr>
        <p:sp>
          <p:nvSpPr>
            <p:cNvPr id="7538" name="Google Shape;7538;p6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61"/>
          <p:cNvGrpSpPr/>
          <p:nvPr/>
        </p:nvGrpSpPr>
        <p:grpSpPr>
          <a:xfrm>
            <a:off x="5773058" y="1532024"/>
            <a:ext cx="313365" cy="355476"/>
            <a:chOff x="-13056975" y="3212300"/>
            <a:chExt cx="311125" cy="352900"/>
          </a:xfrm>
        </p:grpSpPr>
        <p:sp>
          <p:nvSpPr>
            <p:cNvPr id="7545" name="Google Shape;7545;p6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61"/>
          <p:cNvGrpSpPr/>
          <p:nvPr/>
        </p:nvGrpSpPr>
        <p:grpSpPr>
          <a:xfrm>
            <a:off x="5750446" y="1972818"/>
            <a:ext cx="358588" cy="355325"/>
            <a:chOff x="-13077450" y="3647075"/>
            <a:chExt cx="356025" cy="352750"/>
          </a:xfrm>
        </p:grpSpPr>
        <p:sp>
          <p:nvSpPr>
            <p:cNvPr id="7550" name="Google Shape;7550;p6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61"/>
          <p:cNvGrpSpPr/>
          <p:nvPr/>
        </p:nvGrpSpPr>
        <p:grpSpPr>
          <a:xfrm>
            <a:off x="5761552" y="2416418"/>
            <a:ext cx="357002" cy="357037"/>
            <a:chOff x="-13079025" y="4079475"/>
            <a:chExt cx="354450" cy="354450"/>
          </a:xfrm>
        </p:grpSpPr>
        <p:sp>
          <p:nvSpPr>
            <p:cNvPr id="7554" name="Google Shape;7554;p6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61"/>
          <p:cNvGrpSpPr/>
          <p:nvPr/>
        </p:nvGrpSpPr>
        <p:grpSpPr>
          <a:xfrm>
            <a:off x="7534619" y="1532427"/>
            <a:ext cx="356221" cy="354670"/>
            <a:chOff x="-11292700" y="3213875"/>
            <a:chExt cx="353675" cy="352100"/>
          </a:xfrm>
        </p:grpSpPr>
        <p:sp>
          <p:nvSpPr>
            <p:cNvPr id="7559" name="Google Shape;7559;p6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61"/>
          <p:cNvGrpSpPr/>
          <p:nvPr/>
        </p:nvGrpSpPr>
        <p:grpSpPr>
          <a:xfrm>
            <a:off x="7528677" y="1972365"/>
            <a:ext cx="368106" cy="356232"/>
            <a:chOff x="-11299000" y="3647875"/>
            <a:chExt cx="365475" cy="353650"/>
          </a:xfrm>
        </p:grpSpPr>
        <p:sp>
          <p:nvSpPr>
            <p:cNvPr id="7567" name="Google Shape;7567;p6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61"/>
          <p:cNvGrpSpPr/>
          <p:nvPr/>
        </p:nvGrpSpPr>
        <p:grpSpPr>
          <a:xfrm>
            <a:off x="7544139" y="2428316"/>
            <a:ext cx="357808" cy="333240"/>
            <a:chOff x="-11295075" y="4092875"/>
            <a:chExt cx="355250" cy="330825"/>
          </a:xfrm>
        </p:grpSpPr>
        <p:sp>
          <p:nvSpPr>
            <p:cNvPr id="7574" name="Google Shape;7574;p6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61"/>
          <p:cNvGrpSpPr/>
          <p:nvPr/>
        </p:nvGrpSpPr>
        <p:grpSpPr>
          <a:xfrm>
            <a:off x="5769739" y="2891364"/>
            <a:ext cx="312585" cy="355451"/>
            <a:chOff x="-9500075" y="3180800"/>
            <a:chExt cx="310350" cy="352875"/>
          </a:xfrm>
        </p:grpSpPr>
        <p:sp>
          <p:nvSpPr>
            <p:cNvPr id="7580" name="Google Shape;7580;p6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61"/>
          <p:cNvGrpSpPr/>
          <p:nvPr/>
        </p:nvGrpSpPr>
        <p:grpSpPr>
          <a:xfrm>
            <a:off x="5747530" y="3366879"/>
            <a:ext cx="356221" cy="356257"/>
            <a:chOff x="-9523700" y="3614000"/>
            <a:chExt cx="353675" cy="353675"/>
          </a:xfrm>
        </p:grpSpPr>
        <p:sp>
          <p:nvSpPr>
            <p:cNvPr id="7590" name="Google Shape;7590;p6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61"/>
          <p:cNvGrpSpPr/>
          <p:nvPr/>
        </p:nvGrpSpPr>
        <p:grpSpPr>
          <a:xfrm>
            <a:off x="7532481" y="3389521"/>
            <a:ext cx="356221" cy="354670"/>
            <a:chOff x="-9523700" y="4049550"/>
            <a:chExt cx="353675" cy="352100"/>
          </a:xfrm>
        </p:grpSpPr>
        <p:sp>
          <p:nvSpPr>
            <p:cNvPr id="7600" name="Google Shape;7600;p6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61"/>
          <p:cNvGrpSpPr/>
          <p:nvPr/>
        </p:nvGrpSpPr>
        <p:grpSpPr>
          <a:xfrm>
            <a:off x="7088596" y="3389494"/>
            <a:ext cx="357002" cy="311029"/>
            <a:chOff x="-8209150" y="3659675"/>
            <a:chExt cx="354450" cy="308775"/>
          </a:xfrm>
        </p:grpSpPr>
        <p:sp>
          <p:nvSpPr>
            <p:cNvPr id="7608" name="Google Shape;7608;p6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61"/>
          <p:cNvGrpSpPr/>
          <p:nvPr/>
        </p:nvGrpSpPr>
        <p:grpSpPr>
          <a:xfrm>
            <a:off x="6191845" y="1532024"/>
            <a:ext cx="356221" cy="355476"/>
            <a:chOff x="-12643475" y="3212300"/>
            <a:chExt cx="353675" cy="352900"/>
          </a:xfrm>
        </p:grpSpPr>
        <p:sp>
          <p:nvSpPr>
            <p:cNvPr id="7615" name="Google Shape;7615;p6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61"/>
          <p:cNvGrpSpPr/>
          <p:nvPr/>
        </p:nvGrpSpPr>
        <p:grpSpPr>
          <a:xfrm>
            <a:off x="6191845" y="1983798"/>
            <a:ext cx="356221" cy="333366"/>
            <a:chOff x="-12643475" y="3657325"/>
            <a:chExt cx="353675" cy="330950"/>
          </a:xfrm>
        </p:grpSpPr>
        <p:sp>
          <p:nvSpPr>
            <p:cNvPr id="7625" name="Google Shape;7625;p6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61"/>
          <p:cNvGrpSpPr/>
          <p:nvPr/>
        </p:nvGrpSpPr>
        <p:grpSpPr>
          <a:xfrm>
            <a:off x="6202157" y="2418407"/>
            <a:ext cx="356221" cy="353059"/>
            <a:chOff x="-12643475" y="4081850"/>
            <a:chExt cx="353675" cy="350500"/>
          </a:xfrm>
        </p:grpSpPr>
        <p:sp>
          <p:nvSpPr>
            <p:cNvPr id="7632" name="Google Shape;7632;p6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61"/>
          <p:cNvGrpSpPr/>
          <p:nvPr/>
        </p:nvGrpSpPr>
        <p:grpSpPr>
          <a:xfrm>
            <a:off x="7974847" y="1532427"/>
            <a:ext cx="355416" cy="354670"/>
            <a:chOff x="-10857925" y="3213875"/>
            <a:chExt cx="352875" cy="352100"/>
          </a:xfrm>
        </p:grpSpPr>
        <p:sp>
          <p:nvSpPr>
            <p:cNvPr id="7637" name="Google Shape;7637;p6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7" name="Google Shape;7647;p61"/>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8" name="Google Shape;7648;p61"/>
          <p:cNvGrpSpPr/>
          <p:nvPr/>
        </p:nvGrpSpPr>
        <p:grpSpPr>
          <a:xfrm>
            <a:off x="7984757" y="2428316"/>
            <a:ext cx="356221" cy="333240"/>
            <a:chOff x="-10858725" y="4092875"/>
            <a:chExt cx="353675" cy="330825"/>
          </a:xfrm>
        </p:grpSpPr>
        <p:sp>
          <p:nvSpPr>
            <p:cNvPr id="7649" name="Google Shape;7649;p6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61"/>
          <p:cNvGrpSpPr/>
          <p:nvPr/>
        </p:nvGrpSpPr>
        <p:grpSpPr>
          <a:xfrm>
            <a:off x="6191762" y="2891855"/>
            <a:ext cx="356096" cy="354469"/>
            <a:chOff x="-9089725" y="3180200"/>
            <a:chExt cx="353550" cy="351900"/>
          </a:xfrm>
        </p:grpSpPr>
        <p:sp>
          <p:nvSpPr>
            <p:cNvPr id="7656" name="Google Shape;7656;p6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61"/>
          <p:cNvGrpSpPr/>
          <p:nvPr/>
        </p:nvGrpSpPr>
        <p:grpSpPr>
          <a:xfrm>
            <a:off x="6243280" y="3367282"/>
            <a:ext cx="252278" cy="355451"/>
            <a:chOff x="-9039300" y="3614000"/>
            <a:chExt cx="250475" cy="352875"/>
          </a:xfrm>
        </p:grpSpPr>
        <p:sp>
          <p:nvSpPr>
            <p:cNvPr id="7659" name="Google Shape;7659;p6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61"/>
          <p:cNvGrpSpPr/>
          <p:nvPr/>
        </p:nvGrpSpPr>
        <p:grpSpPr>
          <a:xfrm>
            <a:off x="7975246" y="3389521"/>
            <a:ext cx="354635" cy="354670"/>
            <a:chOff x="-9088150" y="4049550"/>
            <a:chExt cx="352100" cy="352100"/>
          </a:xfrm>
        </p:grpSpPr>
        <p:sp>
          <p:nvSpPr>
            <p:cNvPr id="7662" name="Google Shape;7662;p6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61"/>
          <p:cNvGrpSpPr/>
          <p:nvPr/>
        </p:nvGrpSpPr>
        <p:grpSpPr>
          <a:xfrm>
            <a:off x="7109610" y="2891754"/>
            <a:ext cx="315757" cy="354670"/>
            <a:chOff x="-8191825" y="3174500"/>
            <a:chExt cx="313500" cy="352100"/>
          </a:xfrm>
        </p:grpSpPr>
        <p:sp>
          <p:nvSpPr>
            <p:cNvPr id="7669" name="Google Shape;7669;p6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75" name="Shape 7675"/>
        <p:cNvGrpSpPr/>
        <p:nvPr/>
      </p:nvGrpSpPr>
      <p:grpSpPr>
        <a:xfrm>
          <a:off x="0" y="0"/>
          <a:ext cx="0" cy="0"/>
          <a:chOff x="0" y="0"/>
          <a:chExt cx="0" cy="0"/>
        </a:xfrm>
      </p:grpSpPr>
      <p:sp>
        <p:nvSpPr>
          <p:cNvPr id="7676" name="Google Shape;7676;p6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677" name="Google Shape;7677;p62"/>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8" name="Google Shape;7678;p62"/>
          <p:cNvGrpSpPr/>
          <p:nvPr/>
        </p:nvGrpSpPr>
        <p:grpSpPr>
          <a:xfrm>
            <a:off x="748855" y="2243507"/>
            <a:ext cx="452798" cy="449473"/>
            <a:chOff x="-21322300" y="3693325"/>
            <a:chExt cx="306400" cy="304150"/>
          </a:xfrm>
        </p:grpSpPr>
        <p:sp>
          <p:nvSpPr>
            <p:cNvPr id="7679" name="Google Shape;7679;p6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62"/>
          <p:cNvGrpSpPr/>
          <p:nvPr/>
        </p:nvGrpSpPr>
        <p:grpSpPr>
          <a:xfrm>
            <a:off x="748263" y="2810244"/>
            <a:ext cx="453980" cy="422540"/>
            <a:chOff x="-21322300" y="4077125"/>
            <a:chExt cx="307200" cy="285925"/>
          </a:xfrm>
        </p:grpSpPr>
        <p:sp>
          <p:nvSpPr>
            <p:cNvPr id="7684" name="Google Shape;7684;p6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62"/>
          <p:cNvGrpSpPr/>
          <p:nvPr/>
        </p:nvGrpSpPr>
        <p:grpSpPr>
          <a:xfrm>
            <a:off x="3525440" y="1689128"/>
            <a:ext cx="451653" cy="450212"/>
            <a:chOff x="-19394200" y="3333800"/>
            <a:chExt cx="305625" cy="304650"/>
          </a:xfrm>
        </p:grpSpPr>
        <p:sp>
          <p:nvSpPr>
            <p:cNvPr id="7697" name="Google Shape;7697;p6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62"/>
          <p:cNvGrpSpPr/>
          <p:nvPr/>
        </p:nvGrpSpPr>
        <p:grpSpPr>
          <a:xfrm>
            <a:off x="3524276" y="2243580"/>
            <a:ext cx="453980" cy="449325"/>
            <a:chOff x="-19396575" y="3708500"/>
            <a:chExt cx="307200" cy="304050"/>
          </a:xfrm>
        </p:grpSpPr>
        <p:sp>
          <p:nvSpPr>
            <p:cNvPr id="7707" name="Google Shape;7707;p6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62"/>
          <p:cNvGrpSpPr/>
          <p:nvPr/>
        </p:nvGrpSpPr>
        <p:grpSpPr>
          <a:xfrm>
            <a:off x="3518457" y="2796461"/>
            <a:ext cx="465618" cy="450101"/>
            <a:chOff x="-19394200" y="4084200"/>
            <a:chExt cx="315075" cy="304575"/>
          </a:xfrm>
        </p:grpSpPr>
        <p:sp>
          <p:nvSpPr>
            <p:cNvPr id="7711" name="Google Shape;7711;p6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62"/>
          <p:cNvGrpSpPr/>
          <p:nvPr/>
        </p:nvGrpSpPr>
        <p:grpSpPr>
          <a:xfrm>
            <a:off x="6324167" y="1689001"/>
            <a:ext cx="400447" cy="450470"/>
            <a:chOff x="-17526750" y="3309200"/>
            <a:chExt cx="270975" cy="304825"/>
          </a:xfrm>
        </p:grpSpPr>
        <p:sp>
          <p:nvSpPr>
            <p:cNvPr id="7718" name="Google Shape;7718;p6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62"/>
          <p:cNvGrpSpPr/>
          <p:nvPr/>
        </p:nvGrpSpPr>
        <p:grpSpPr>
          <a:xfrm>
            <a:off x="6300319" y="2244173"/>
            <a:ext cx="448143" cy="448143"/>
            <a:chOff x="-17542500" y="3684100"/>
            <a:chExt cx="303250" cy="303250"/>
          </a:xfrm>
        </p:grpSpPr>
        <p:sp>
          <p:nvSpPr>
            <p:cNvPr id="7724" name="Google Shape;7724;p6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62"/>
          <p:cNvGrpSpPr/>
          <p:nvPr/>
        </p:nvGrpSpPr>
        <p:grpSpPr>
          <a:xfrm>
            <a:off x="6299728" y="2810817"/>
            <a:ext cx="449325" cy="421395"/>
            <a:chOff x="-17542500" y="4068450"/>
            <a:chExt cx="304050" cy="285150"/>
          </a:xfrm>
        </p:grpSpPr>
        <p:sp>
          <p:nvSpPr>
            <p:cNvPr id="7732" name="Google Shape;7732;p6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62"/>
          <p:cNvGrpSpPr/>
          <p:nvPr/>
        </p:nvGrpSpPr>
        <p:grpSpPr>
          <a:xfrm>
            <a:off x="3530150" y="3342211"/>
            <a:ext cx="343404" cy="449325"/>
            <a:chOff x="-15652200" y="3335975"/>
            <a:chExt cx="232375" cy="304050"/>
          </a:xfrm>
        </p:grpSpPr>
        <p:sp>
          <p:nvSpPr>
            <p:cNvPr id="7739" name="Google Shape;7739;p6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62"/>
          <p:cNvGrpSpPr/>
          <p:nvPr/>
        </p:nvGrpSpPr>
        <p:grpSpPr>
          <a:xfrm>
            <a:off x="1303491" y="1689573"/>
            <a:ext cx="450470" cy="449325"/>
            <a:chOff x="-20946600" y="3317850"/>
            <a:chExt cx="304825" cy="304050"/>
          </a:xfrm>
        </p:grpSpPr>
        <p:sp>
          <p:nvSpPr>
            <p:cNvPr id="7749" name="Google Shape;7749;p6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62"/>
          <p:cNvGrpSpPr/>
          <p:nvPr/>
        </p:nvGrpSpPr>
        <p:grpSpPr>
          <a:xfrm>
            <a:off x="1304064" y="2243729"/>
            <a:ext cx="449325" cy="449030"/>
            <a:chOff x="-20945825" y="3692175"/>
            <a:chExt cx="304050" cy="303850"/>
          </a:xfrm>
        </p:grpSpPr>
        <p:sp>
          <p:nvSpPr>
            <p:cNvPr id="7753" name="Google Shape;7753;p6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62"/>
          <p:cNvGrpSpPr/>
          <p:nvPr/>
        </p:nvGrpSpPr>
        <p:grpSpPr>
          <a:xfrm>
            <a:off x="1329667" y="2797442"/>
            <a:ext cx="398119" cy="448143"/>
            <a:chOff x="-20930075" y="4066100"/>
            <a:chExt cx="269400" cy="303250"/>
          </a:xfrm>
        </p:grpSpPr>
        <p:sp>
          <p:nvSpPr>
            <p:cNvPr id="7758" name="Google Shape;7758;p6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62"/>
          <p:cNvGrpSpPr/>
          <p:nvPr/>
        </p:nvGrpSpPr>
        <p:grpSpPr>
          <a:xfrm>
            <a:off x="4110888" y="1689848"/>
            <a:ext cx="372516" cy="448771"/>
            <a:chOff x="-18994100" y="3334775"/>
            <a:chExt cx="252075" cy="303675"/>
          </a:xfrm>
        </p:grpSpPr>
        <p:sp>
          <p:nvSpPr>
            <p:cNvPr id="7761" name="Google Shape;7761;p6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62"/>
          <p:cNvGrpSpPr/>
          <p:nvPr/>
        </p:nvGrpSpPr>
        <p:grpSpPr>
          <a:xfrm>
            <a:off x="4125445" y="2244743"/>
            <a:ext cx="343404" cy="446998"/>
            <a:chOff x="-18983850" y="3710075"/>
            <a:chExt cx="232375" cy="302475"/>
          </a:xfrm>
        </p:grpSpPr>
        <p:sp>
          <p:nvSpPr>
            <p:cNvPr id="7766" name="Google Shape;7766;p6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62"/>
          <p:cNvGrpSpPr/>
          <p:nvPr/>
        </p:nvGrpSpPr>
        <p:grpSpPr>
          <a:xfrm>
            <a:off x="4071911" y="2797422"/>
            <a:ext cx="450470" cy="448180"/>
            <a:chOff x="-19020075" y="4084200"/>
            <a:chExt cx="304825" cy="303275"/>
          </a:xfrm>
        </p:grpSpPr>
        <p:sp>
          <p:nvSpPr>
            <p:cNvPr id="7771" name="Google Shape;7771;p6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62"/>
          <p:cNvGrpSpPr/>
          <p:nvPr/>
        </p:nvGrpSpPr>
        <p:grpSpPr>
          <a:xfrm>
            <a:off x="6889176" y="1689001"/>
            <a:ext cx="396937" cy="450470"/>
            <a:chOff x="-17149475" y="3309200"/>
            <a:chExt cx="268600" cy="304825"/>
          </a:xfrm>
        </p:grpSpPr>
        <p:sp>
          <p:nvSpPr>
            <p:cNvPr id="7781" name="Google Shape;7781;p6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3" name="Google Shape;7783;p62"/>
          <p:cNvGrpSpPr/>
          <p:nvPr/>
        </p:nvGrpSpPr>
        <p:grpSpPr>
          <a:xfrm>
            <a:off x="6862982" y="2258120"/>
            <a:ext cx="449325" cy="420249"/>
            <a:chOff x="-17168375" y="3692750"/>
            <a:chExt cx="304050" cy="284375"/>
          </a:xfrm>
        </p:grpSpPr>
        <p:sp>
          <p:nvSpPr>
            <p:cNvPr id="7784" name="Google Shape;7784;p6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62"/>
          <p:cNvGrpSpPr/>
          <p:nvPr/>
        </p:nvGrpSpPr>
        <p:grpSpPr>
          <a:xfrm>
            <a:off x="6859491" y="2796852"/>
            <a:ext cx="456308" cy="449325"/>
            <a:chOff x="-17170750" y="4058800"/>
            <a:chExt cx="308775" cy="304050"/>
          </a:xfrm>
        </p:grpSpPr>
        <p:sp>
          <p:nvSpPr>
            <p:cNvPr id="7792" name="Google Shape;7792;p6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62"/>
          <p:cNvGrpSpPr/>
          <p:nvPr/>
        </p:nvGrpSpPr>
        <p:grpSpPr>
          <a:xfrm>
            <a:off x="5721388" y="3343358"/>
            <a:ext cx="450470" cy="446998"/>
            <a:chOff x="-15688425" y="3707725"/>
            <a:chExt cx="304825" cy="302475"/>
          </a:xfrm>
        </p:grpSpPr>
        <p:sp>
          <p:nvSpPr>
            <p:cNvPr id="7810" name="Google Shape;7810;p6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62"/>
          <p:cNvGrpSpPr/>
          <p:nvPr/>
        </p:nvGrpSpPr>
        <p:grpSpPr>
          <a:xfrm>
            <a:off x="1865544" y="1690441"/>
            <a:ext cx="451653" cy="447589"/>
            <a:chOff x="-20572500" y="3319025"/>
            <a:chExt cx="305625" cy="302875"/>
          </a:xfrm>
        </p:grpSpPr>
        <p:sp>
          <p:nvSpPr>
            <p:cNvPr id="7817" name="Google Shape;7817;p6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62"/>
          <p:cNvGrpSpPr/>
          <p:nvPr/>
        </p:nvGrpSpPr>
        <p:grpSpPr>
          <a:xfrm>
            <a:off x="1866708" y="2305410"/>
            <a:ext cx="449325" cy="325670"/>
            <a:chOff x="-20571700" y="3722875"/>
            <a:chExt cx="304050" cy="220375"/>
          </a:xfrm>
        </p:grpSpPr>
        <p:sp>
          <p:nvSpPr>
            <p:cNvPr id="7820" name="Google Shape;7820;p6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62"/>
          <p:cNvGrpSpPr/>
          <p:nvPr/>
        </p:nvGrpSpPr>
        <p:grpSpPr>
          <a:xfrm>
            <a:off x="1866135" y="2796278"/>
            <a:ext cx="450470" cy="450470"/>
            <a:chOff x="-20571700" y="4066875"/>
            <a:chExt cx="304825" cy="304825"/>
          </a:xfrm>
        </p:grpSpPr>
        <p:sp>
          <p:nvSpPr>
            <p:cNvPr id="7828" name="Google Shape;7828;p6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62"/>
          <p:cNvGrpSpPr/>
          <p:nvPr/>
        </p:nvGrpSpPr>
        <p:grpSpPr>
          <a:xfrm>
            <a:off x="4632837" y="1688259"/>
            <a:ext cx="453980" cy="451948"/>
            <a:chOff x="-18645175" y="3334200"/>
            <a:chExt cx="307200" cy="305825"/>
          </a:xfrm>
        </p:grpSpPr>
        <p:sp>
          <p:nvSpPr>
            <p:cNvPr id="7835" name="Google Shape;7835;p6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62"/>
          <p:cNvGrpSpPr/>
          <p:nvPr/>
        </p:nvGrpSpPr>
        <p:grpSpPr>
          <a:xfrm>
            <a:off x="4633429" y="2242989"/>
            <a:ext cx="452798" cy="450507"/>
            <a:chOff x="-18645175" y="3708500"/>
            <a:chExt cx="306400" cy="304850"/>
          </a:xfrm>
        </p:grpSpPr>
        <p:sp>
          <p:nvSpPr>
            <p:cNvPr id="7841" name="Google Shape;7841;p6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62"/>
          <p:cNvGrpSpPr/>
          <p:nvPr/>
        </p:nvGrpSpPr>
        <p:grpSpPr>
          <a:xfrm>
            <a:off x="4631101" y="2795630"/>
            <a:ext cx="457453" cy="451763"/>
            <a:chOff x="-18647525" y="4082625"/>
            <a:chExt cx="309550" cy="305700"/>
          </a:xfrm>
        </p:grpSpPr>
        <p:sp>
          <p:nvSpPr>
            <p:cNvPr id="7849" name="Google Shape;7849;p6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62"/>
          <p:cNvGrpSpPr/>
          <p:nvPr/>
        </p:nvGrpSpPr>
        <p:grpSpPr>
          <a:xfrm>
            <a:off x="7441485" y="1689592"/>
            <a:ext cx="395755" cy="449288"/>
            <a:chOff x="-16775350" y="3309200"/>
            <a:chExt cx="267800" cy="304025"/>
          </a:xfrm>
        </p:grpSpPr>
        <p:sp>
          <p:nvSpPr>
            <p:cNvPr id="7854" name="Google Shape;7854;p6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62"/>
          <p:cNvGrpSpPr/>
          <p:nvPr/>
        </p:nvGrpSpPr>
        <p:grpSpPr>
          <a:xfrm>
            <a:off x="7441485" y="2241827"/>
            <a:ext cx="395755" cy="452835"/>
            <a:chOff x="-16775350" y="3683300"/>
            <a:chExt cx="267800" cy="306425"/>
          </a:xfrm>
        </p:grpSpPr>
        <p:sp>
          <p:nvSpPr>
            <p:cNvPr id="7858" name="Google Shape;7858;p6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62"/>
          <p:cNvGrpSpPr/>
          <p:nvPr/>
        </p:nvGrpSpPr>
        <p:grpSpPr>
          <a:xfrm>
            <a:off x="7413536" y="2796870"/>
            <a:ext cx="451653" cy="449288"/>
            <a:chOff x="-16794250" y="4058225"/>
            <a:chExt cx="305625" cy="304025"/>
          </a:xfrm>
        </p:grpSpPr>
        <p:sp>
          <p:nvSpPr>
            <p:cNvPr id="7862" name="Google Shape;7862;p6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1" name="Google Shape;7871;p62"/>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2" name="Google Shape;7872;p62"/>
          <p:cNvGrpSpPr/>
          <p:nvPr/>
        </p:nvGrpSpPr>
        <p:grpSpPr>
          <a:xfrm>
            <a:off x="2414953" y="1689573"/>
            <a:ext cx="457453" cy="449325"/>
            <a:chOff x="-20199150" y="3317850"/>
            <a:chExt cx="309550" cy="304050"/>
          </a:xfrm>
        </p:grpSpPr>
        <p:sp>
          <p:nvSpPr>
            <p:cNvPr id="7873" name="Google Shape;7873;p6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62"/>
          <p:cNvGrpSpPr/>
          <p:nvPr/>
        </p:nvGrpSpPr>
        <p:grpSpPr>
          <a:xfrm>
            <a:off x="2417281" y="2242861"/>
            <a:ext cx="452798" cy="450766"/>
            <a:chOff x="-20199150" y="3693150"/>
            <a:chExt cx="306400" cy="305025"/>
          </a:xfrm>
        </p:grpSpPr>
        <p:sp>
          <p:nvSpPr>
            <p:cNvPr id="7881" name="Google Shape;7881;p6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62"/>
          <p:cNvGrpSpPr/>
          <p:nvPr/>
        </p:nvGrpSpPr>
        <p:grpSpPr>
          <a:xfrm>
            <a:off x="2417854" y="2795687"/>
            <a:ext cx="451653" cy="451653"/>
            <a:chOff x="-20197575" y="4066875"/>
            <a:chExt cx="305625" cy="305625"/>
          </a:xfrm>
        </p:grpSpPr>
        <p:sp>
          <p:nvSpPr>
            <p:cNvPr id="7888" name="Google Shape;7888;p6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2"/>
          <p:cNvGrpSpPr/>
          <p:nvPr/>
        </p:nvGrpSpPr>
        <p:grpSpPr>
          <a:xfrm>
            <a:off x="5200071" y="1687520"/>
            <a:ext cx="449325" cy="453426"/>
            <a:chOff x="-18271050" y="3333200"/>
            <a:chExt cx="304050" cy="306825"/>
          </a:xfrm>
        </p:grpSpPr>
        <p:sp>
          <p:nvSpPr>
            <p:cNvPr id="7897" name="Google Shape;7897;p6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62"/>
          <p:cNvGrpSpPr/>
          <p:nvPr/>
        </p:nvGrpSpPr>
        <p:grpSpPr>
          <a:xfrm>
            <a:off x="5200644" y="2244171"/>
            <a:ext cx="448180" cy="448143"/>
            <a:chOff x="-18270275" y="3710875"/>
            <a:chExt cx="303275" cy="303250"/>
          </a:xfrm>
        </p:grpSpPr>
        <p:sp>
          <p:nvSpPr>
            <p:cNvPr id="7903" name="Google Shape;7903;p6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62"/>
          <p:cNvGrpSpPr/>
          <p:nvPr/>
        </p:nvGrpSpPr>
        <p:grpSpPr>
          <a:xfrm>
            <a:off x="5254196" y="2797422"/>
            <a:ext cx="341076" cy="448180"/>
            <a:chOff x="-18234025" y="4084200"/>
            <a:chExt cx="230800" cy="303275"/>
          </a:xfrm>
        </p:grpSpPr>
        <p:sp>
          <p:nvSpPr>
            <p:cNvPr id="7910" name="Google Shape;7910;p6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62"/>
          <p:cNvGrpSpPr/>
          <p:nvPr/>
        </p:nvGrpSpPr>
        <p:grpSpPr>
          <a:xfrm>
            <a:off x="2366751" y="3341641"/>
            <a:ext cx="449325" cy="450470"/>
            <a:chOff x="-16419350" y="3308400"/>
            <a:chExt cx="304050" cy="304825"/>
          </a:xfrm>
        </p:grpSpPr>
        <p:sp>
          <p:nvSpPr>
            <p:cNvPr id="7914" name="Google Shape;7914;p6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62"/>
          <p:cNvGrpSpPr/>
          <p:nvPr/>
        </p:nvGrpSpPr>
        <p:grpSpPr>
          <a:xfrm>
            <a:off x="4638306" y="3340423"/>
            <a:ext cx="395755" cy="452872"/>
            <a:chOff x="-16401225" y="3683275"/>
            <a:chExt cx="267800" cy="306450"/>
          </a:xfrm>
        </p:grpSpPr>
        <p:sp>
          <p:nvSpPr>
            <p:cNvPr id="7922" name="Google Shape;7922;p6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62"/>
          <p:cNvGrpSpPr/>
          <p:nvPr/>
        </p:nvGrpSpPr>
        <p:grpSpPr>
          <a:xfrm>
            <a:off x="8003755" y="2797062"/>
            <a:ext cx="450470" cy="448180"/>
            <a:chOff x="-16419350" y="4058200"/>
            <a:chExt cx="304825" cy="303275"/>
          </a:xfrm>
        </p:grpSpPr>
        <p:sp>
          <p:nvSpPr>
            <p:cNvPr id="7930" name="Google Shape;7930;p6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62"/>
          <p:cNvGrpSpPr/>
          <p:nvPr/>
        </p:nvGrpSpPr>
        <p:grpSpPr>
          <a:xfrm>
            <a:off x="4030643" y="3343080"/>
            <a:ext cx="450507" cy="447589"/>
            <a:chOff x="-15296200" y="3326900"/>
            <a:chExt cx="304850" cy="302875"/>
          </a:xfrm>
        </p:grpSpPr>
        <p:sp>
          <p:nvSpPr>
            <p:cNvPr id="7938" name="Google Shape;7938;p6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62"/>
          <p:cNvGrpSpPr/>
          <p:nvPr/>
        </p:nvGrpSpPr>
        <p:grpSpPr>
          <a:xfrm>
            <a:off x="2946296" y="1706881"/>
            <a:ext cx="486566" cy="414708"/>
            <a:chOff x="-19835275" y="3330250"/>
            <a:chExt cx="329250" cy="280625"/>
          </a:xfrm>
        </p:grpSpPr>
        <p:sp>
          <p:nvSpPr>
            <p:cNvPr id="7944" name="Google Shape;7944;p6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62"/>
          <p:cNvGrpSpPr/>
          <p:nvPr/>
        </p:nvGrpSpPr>
        <p:grpSpPr>
          <a:xfrm>
            <a:off x="2964325" y="2243470"/>
            <a:ext cx="450507" cy="449547"/>
            <a:chOff x="-19822675" y="3692750"/>
            <a:chExt cx="304850" cy="304200"/>
          </a:xfrm>
        </p:grpSpPr>
        <p:sp>
          <p:nvSpPr>
            <p:cNvPr id="7948" name="Google Shape;7948;p6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62"/>
          <p:cNvGrpSpPr/>
          <p:nvPr/>
        </p:nvGrpSpPr>
        <p:grpSpPr>
          <a:xfrm>
            <a:off x="2964916" y="2796278"/>
            <a:ext cx="449325" cy="450470"/>
            <a:chOff x="-19822675" y="4066875"/>
            <a:chExt cx="304050" cy="304825"/>
          </a:xfrm>
        </p:grpSpPr>
        <p:sp>
          <p:nvSpPr>
            <p:cNvPr id="7954" name="Google Shape;7954;p6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62"/>
          <p:cNvGrpSpPr/>
          <p:nvPr/>
        </p:nvGrpSpPr>
        <p:grpSpPr>
          <a:xfrm>
            <a:off x="5773985" y="1689571"/>
            <a:ext cx="399302" cy="449325"/>
            <a:chOff x="-17878825" y="3334400"/>
            <a:chExt cx="270200" cy="304050"/>
          </a:xfrm>
        </p:grpSpPr>
        <p:sp>
          <p:nvSpPr>
            <p:cNvPr id="7961" name="Google Shape;7961;p6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62"/>
          <p:cNvGrpSpPr/>
          <p:nvPr/>
        </p:nvGrpSpPr>
        <p:grpSpPr>
          <a:xfrm>
            <a:off x="5747809" y="2242416"/>
            <a:ext cx="451653" cy="451653"/>
            <a:chOff x="-17896150" y="3709300"/>
            <a:chExt cx="305625" cy="305625"/>
          </a:xfrm>
        </p:grpSpPr>
        <p:sp>
          <p:nvSpPr>
            <p:cNvPr id="7969" name="Google Shape;7969;p6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62"/>
          <p:cNvGrpSpPr/>
          <p:nvPr/>
        </p:nvGrpSpPr>
        <p:grpSpPr>
          <a:xfrm>
            <a:off x="5775740" y="2795686"/>
            <a:ext cx="395792" cy="451653"/>
            <a:chOff x="-17878025" y="4082625"/>
            <a:chExt cx="267825" cy="305625"/>
          </a:xfrm>
        </p:grpSpPr>
        <p:sp>
          <p:nvSpPr>
            <p:cNvPr id="7974" name="Google Shape;7974;p6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62"/>
          <p:cNvGrpSpPr/>
          <p:nvPr/>
        </p:nvGrpSpPr>
        <p:grpSpPr>
          <a:xfrm>
            <a:off x="2919632" y="3355015"/>
            <a:ext cx="450507" cy="423722"/>
            <a:chOff x="-16044450" y="3317850"/>
            <a:chExt cx="304850" cy="286725"/>
          </a:xfrm>
        </p:grpSpPr>
        <p:sp>
          <p:nvSpPr>
            <p:cNvPr id="7982" name="Google Shape;7982;p6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6" name="Google Shape;7986;p62"/>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7" name="Google Shape;7987;p62"/>
          <p:cNvGrpSpPr/>
          <p:nvPr/>
        </p:nvGrpSpPr>
        <p:grpSpPr>
          <a:xfrm>
            <a:off x="8042149" y="2243724"/>
            <a:ext cx="373662" cy="449030"/>
            <a:chOff x="-16018450" y="4058400"/>
            <a:chExt cx="252850" cy="303850"/>
          </a:xfrm>
        </p:grpSpPr>
        <p:sp>
          <p:nvSpPr>
            <p:cNvPr id="7988" name="Google Shape;7988;p6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2" name="Google Shape;7992;p62"/>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96" name="Shape 7996"/>
        <p:cNvGrpSpPr/>
        <p:nvPr/>
      </p:nvGrpSpPr>
      <p:grpSpPr>
        <a:xfrm>
          <a:off x="0" y="0"/>
          <a:ext cx="0" cy="0"/>
          <a:chOff x="0" y="0"/>
          <a:chExt cx="0" cy="0"/>
        </a:xfrm>
      </p:grpSpPr>
      <p:sp>
        <p:nvSpPr>
          <p:cNvPr id="7997" name="Google Shape;7997;p6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7998" name="Google Shape;7998;p63"/>
          <p:cNvGrpSpPr/>
          <p:nvPr/>
        </p:nvGrpSpPr>
        <p:grpSpPr>
          <a:xfrm>
            <a:off x="845901" y="1689241"/>
            <a:ext cx="442337" cy="419623"/>
            <a:chOff x="-6696925" y="3272575"/>
            <a:chExt cx="307200" cy="291425"/>
          </a:xfrm>
        </p:grpSpPr>
        <p:sp>
          <p:nvSpPr>
            <p:cNvPr id="7999" name="Google Shape;7999;p6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63"/>
          <p:cNvGrpSpPr/>
          <p:nvPr/>
        </p:nvGrpSpPr>
        <p:grpSpPr>
          <a:xfrm>
            <a:off x="845884" y="2204636"/>
            <a:ext cx="442373" cy="420775"/>
            <a:chOff x="-6690625" y="3631325"/>
            <a:chExt cx="307225" cy="292225"/>
          </a:xfrm>
        </p:grpSpPr>
        <p:sp>
          <p:nvSpPr>
            <p:cNvPr id="8002" name="Google Shape;8002;p6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63"/>
          <p:cNvGrpSpPr/>
          <p:nvPr/>
        </p:nvGrpSpPr>
        <p:grpSpPr>
          <a:xfrm>
            <a:off x="868005" y="2756972"/>
            <a:ext cx="421927" cy="419371"/>
            <a:chOff x="-6689825" y="3992050"/>
            <a:chExt cx="293025" cy="291250"/>
          </a:xfrm>
        </p:grpSpPr>
        <p:sp>
          <p:nvSpPr>
            <p:cNvPr id="8008" name="Google Shape;8008;p6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0" name="Google Shape;8020;p63"/>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1" name="Google Shape;8021;p63"/>
          <p:cNvGrpSpPr/>
          <p:nvPr/>
        </p:nvGrpSpPr>
        <p:grpSpPr>
          <a:xfrm>
            <a:off x="3551317" y="2205192"/>
            <a:ext cx="423043" cy="419659"/>
            <a:chOff x="-4837325" y="3612425"/>
            <a:chExt cx="293800" cy="291450"/>
          </a:xfrm>
        </p:grpSpPr>
        <p:sp>
          <p:nvSpPr>
            <p:cNvPr id="8022" name="Google Shape;8022;p6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5" name="Google Shape;8025;p63"/>
          <p:cNvGrpSpPr/>
          <p:nvPr/>
        </p:nvGrpSpPr>
        <p:grpSpPr>
          <a:xfrm>
            <a:off x="3564349" y="2756826"/>
            <a:ext cx="420775" cy="419659"/>
            <a:chOff x="-4837325" y="3971575"/>
            <a:chExt cx="292225" cy="291450"/>
          </a:xfrm>
        </p:grpSpPr>
        <p:sp>
          <p:nvSpPr>
            <p:cNvPr id="8026" name="Google Shape;8026;p6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63"/>
          <p:cNvGrpSpPr/>
          <p:nvPr/>
        </p:nvGrpSpPr>
        <p:grpSpPr>
          <a:xfrm>
            <a:off x="6256364" y="1714185"/>
            <a:ext cx="430998" cy="369730"/>
            <a:chOff x="-3037625" y="3254850"/>
            <a:chExt cx="299325" cy="256775"/>
          </a:xfrm>
        </p:grpSpPr>
        <p:sp>
          <p:nvSpPr>
            <p:cNvPr id="8033" name="Google Shape;8033;p6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63"/>
          <p:cNvGrpSpPr/>
          <p:nvPr/>
        </p:nvGrpSpPr>
        <p:grpSpPr>
          <a:xfrm>
            <a:off x="6260324" y="2204615"/>
            <a:ext cx="423079" cy="420811"/>
            <a:chOff x="-3031325" y="3597450"/>
            <a:chExt cx="293825" cy="292250"/>
          </a:xfrm>
        </p:grpSpPr>
        <p:sp>
          <p:nvSpPr>
            <p:cNvPr id="8038" name="Google Shape;8038;p6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63"/>
          <p:cNvGrpSpPr/>
          <p:nvPr/>
        </p:nvGrpSpPr>
        <p:grpSpPr>
          <a:xfrm>
            <a:off x="6272798" y="2781214"/>
            <a:ext cx="421927" cy="370882"/>
            <a:chOff x="-3030525" y="3973150"/>
            <a:chExt cx="293025" cy="257575"/>
          </a:xfrm>
        </p:grpSpPr>
        <p:sp>
          <p:nvSpPr>
            <p:cNvPr id="8043" name="Google Shape;8043;p6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63"/>
          <p:cNvGrpSpPr/>
          <p:nvPr/>
        </p:nvGrpSpPr>
        <p:grpSpPr>
          <a:xfrm>
            <a:off x="1374391" y="3369426"/>
            <a:ext cx="421927" cy="297195"/>
            <a:chOff x="-1199300" y="3279250"/>
            <a:chExt cx="293025" cy="206400"/>
          </a:xfrm>
        </p:grpSpPr>
        <p:sp>
          <p:nvSpPr>
            <p:cNvPr id="8046" name="Google Shape;8046;p6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63"/>
          <p:cNvGrpSpPr/>
          <p:nvPr/>
        </p:nvGrpSpPr>
        <p:grpSpPr>
          <a:xfrm>
            <a:off x="1381477" y="1688773"/>
            <a:ext cx="444605" cy="420559"/>
            <a:chOff x="-6338550" y="3272950"/>
            <a:chExt cx="308775" cy="292075"/>
          </a:xfrm>
        </p:grpSpPr>
        <p:sp>
          <p:nvSpPr>
            <p:cNvPr id="8051" name="Google Shape;8051;p6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63"/>
          <p:cNvGrpSpPr/>
          <p:nvPr/>
        </p:nvGrpSpPr>
        <p:grpSpPr>
          <a:xfrm>
            <a:off x="1392817" y="2205194"/>
            <a:ext cx="421927" cy="419659"/>
            <a:chOff x="-6329100" y="3632100"/>
            <a:chExt cx="293025" cy="291450"/>
          </a:xfrm>
        </p:grpSpPr>
        <p:sp>
          <p:nvSpPr>
            <p:cNvPr id="8055" name="Google Shape;8055;p6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63"/>
          <p:cNvGrpSpPr/>
          <p:nvPr/>
        </p:nvGrpSpPr>
        <p:grpSpPr>
          <a:xfrm>
            <a:off x="1405867" y="2756828"/>
            <a:ext cx="419623" cy="419659"/>
            <a:chOff x="-6329875" y="3992050"/>
            <a:chExt cx="291425" cy="291450"/>
          </a:xfrm>
        </p:grpSpPr>
        <p:sp>
          <p:nvSpPr>
            <p:cNvPr id="8059" name="Google Shape;8059;p6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63"/>
          <p:cNvGrpSpPr/>
          <p:nvPr/>
        </p:nvGrpSpPr>
        <p:grpSpPr>
          <a:xfrm>
            <a:off x="4092004" y="1687530"/>
            <a:ext cx="423079" cy="423043"/>
            <a:chOff x="-4478975" y="3251700"/>
            <a:chExt cx="293825" cy="293800"/>
          </a:xfrm>
        </p:grpSpPr>
        <p:sp>
          <p:nvSpPr>
            <p:cNvPr id="8064" name="Google Shape;8064;p6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63"/>
          <p:cNvGrpSpPr/>
          <p:nvPr/>
        </p:nvGrpSpPr>
        <p:grpSpPr>
          <a:xfrm>
            <a:off x="4092004" y="2205192"/>
            <a:ext cx="423079" cy="419659"/>
            <a:chOff x="-4475825" y="3612425"/>
            <a:chExt cx="293825" cy="291450"/>
          </a:xfrm>
        </p:grpSpPr>
        <p:sp>
          <p:nvSpPr>
            <p:cNvPr id="8068" name="Google Shape;8068;p6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63"/>
          <p:cNvGrpSpPr/>
          <p:nvPr/>
        </p:nvGrpSpPr>
        <p:grpSpPr>
          <a:xfrm>
            <a:off x="4101077" y="2756844"/>
            <a:ext cx="428730" cy="419623"/>
            <a:chOff x="-4480550" y="3970800"/>
            <a:chExt cx="297750" cy="291425"/>
          </a:xfrm>
        </p:grpSpPr>
        <p:sp>
          <p:nvSpPr>
            <p:cNvPr id="8072" name="Google Shape;8072;p6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63"/>
          <p:cNvGrpSpPr/>
          <p:nvPr/>
        </p:nvGrpSpPr>
        <p:grpSpPr>
          <a:xfrm>
            <a:off x="6804910" y="1689221"/>
            <a:ext cx="415123" cy="419659"/>
            <a:chOff x="-2668225" y="3239075"/>
            <a:chExt cx="288300" cy="291450"/>
          </a:xfrm>
        </p:grpSpPr>
        <p:sp>
          <p:nvSpPr>
            <p:cNvPr id="8075" name="Google Shape;8075;p6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63"/>
          <p:cNvGrpSpPr/>
          <p:nvPr/>
        </p:nvGrpSpPr>
        <p:grpSpPr>
          <a:xfrm>
            <a:off x="6802066" y="2205191"/>
            <a:ext cx="420811" cy="419659"/>
            <a:chOff x="-2671375" y="3597450"/>
            <a:chExt cx="292250" cy="291450"/>
          </a:xfrm>
        </p:grpSpPr>
        <p:sp>
          <p:nvSpPr>
            <p:cNvPr id="8081" name="Google Shape;8081;p6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63"/>
          <p:cNvGrpSpPr/>
          <p:nvPr/>
        </p:nvGrpSpPr>
        <p:grpSpPr>
          <a:xfrm>
            <a:off x="6812849" y="2755691"/>
            <a:ext cx="423043" cy="421927"/>
            <a:chOff x="-2670575" y="3956600"/>
            <a:chExt cx="293800" cy="293025"/>
          </a:xfrm>
        </p:grpSpPr>
        <p:sp>
          <p:nvSpPr>
            <p:cNvPr id="8084" name="Google Shape;8084;p6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63"/>
          <p:cNvGrpSpPr/>
          <p:nvPr/>
        </p:nvGrpSpPr>
        <p:grpSpPr>
          <a:xfrm>
            <a:off x="3070370" y="3311947"/>
            <a:ext cx="426462" cy="418363"/>
            <a:chOff x="-1183550" y="3586525"/>
            <a:chExt cx="296175" cy="290550"/>
          </a:xfrm>
        </p:grpSpPr>
        <p:sp>
          <p:nvSpPr>
            <p:cNvPr id="8089" name="Google Shape;8089;p6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63"/>
          <p:cNvGrpSpPr/>
          <p:nvPr/>
        </p:nvGrpSpPr>
        <p:grpSpPr>
          <a:xfrm>
            <a:off x="1933980" y="1689799"/>
            <a:ext cx="420811" cy="418507"/>
            <a:chOff x="-5971525" y="3273750"/>
            <a:chExt cx="292250" cy="290650"/>
          </a:xfrm>
        </p:grpSpPr>
        <p:sp>
          <p:nvSpPr>
            <p:cNvPr id="8099" name="Google Shape;8099;p6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63"/>
          <p:cNvGrpSpPr/>
          <p:nvPr/>
        </p:nvGrpSpPr>
        <p:grpSpPr>
          <a:xfrm>
            <a:off x="1928310" y="2203826"/>
            <a:ext cx="432150" cy="422395"/>
            <a:chOff x="-5974675" y="3632100"/>
            <a:chExt cx="300125" cy="293350"/>
          </a:xfrm>
        </p:grpSpPr>
        <p:sp>
          <p:nvSpPr>
            <p:cNvPr id="8102" name="Google Shape;8102;p6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63"/>
          <p:cNvGrpSpPr/>
          <p:nvPr/>
        </p:nvGrpSpPr>
        <p:grpSpPr>
          <a:xfrm>
            <a:off x="1958351" y="2755694"/>
            <a:ext cx="395865" cy="421927"/>
            <a:chOff x="-5971525" y="3990475"/>
            <a:chExt cx="274925" cy="293025"/>
          </a:xfrm>
        </p:grpSpPr>
        <p:sp>
          <p:nvSpPr>
            <p:cNvPr id="8106" name="Google Shape;8106;p6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63"/>
          <p:cNvGrpSpPr/>
          <p:nvPr/>
        </p:nvGrpSpPr>
        <p:grpSpPr>
          <a:xfrm>
            <a:off x="4631558" y="1689798"/>
            <a:ext cx="420775" cy="418507"/>
            <a:chOff x="-4118225" y="3253275"/>
            <a:chExt cx="292225" cy="290650"/>
          </a:xfrm>
        </p:grpSpPr>
        <p:sp>
          <p:nvSpPr>
            <p:cNvPr id="8111" name="Google Shape;8111;p6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63"/>
          <p:cNvGrpSpPr/>
          <p:nvPr/>
        </p:nvGrpSpPr>
        <p:grpSpPr>
          <a:xfrm>
            <a:off x="4682008" y="2204922"/>
            <a:ext cx="319874" cy="420199"/>
            <a:chOff x="-4082800" y="3612425"/>
            <a:chExt cx="222150" cy="291825"/>
          </a:xfrm>
        </p:grpSpPr>
        <p:sp>
          <p:nvSpPr>
            <p:cNvPr id="8114" name="Google Shape;8114;p6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63"/>
          <p:cNvGrpSpPr/>
          <p:nvPr/>
        </p:nvGrpSpPr>
        <p:grpSpPr>
          <a:xfrm>
            <a:off x="4643456" y="2769876"/>
            <a:ext cx="420775" cy="393561"/>
            <a:chOff x="-4118225" y="3990475"/>
            <a:chExt cx="292225" cy="273325"/>
          </a:xfrm>
        </p:grpSpPr>
        <p:sp>
          <p:nvSpPr>
            <p:cNvPr id="8118" name="Google Shape;8118;p6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63"/>
          <p:cNvGrpSpPr/>
          <p:nvPr/>
        </p:nvGrpSpPr>
        <p:grpSpPr>
          <a:xfrm>
            <a:off x="7354110" y="1688087"/>
            <a:ext cx="394713" cy="421927"/>
            <a:chOff x="-2312225" y="3238300"/>
            <a:chExt cx="274125" cy="293025"/>
          </a:xfrm>
        </p:grpSpPr>
        <p:sp>
          <p:nvSpPr>
            <p:cNvPr id="8123" name="Google Shape;8123;p6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63"/>
          <p:cNvGrpSpPr/>
          <p:nvPr/>
        </p:nvGrpSpPr>
        <p:grpSpPr>
          <a:xfrm>
            <a:off x="7341062" y="2153586"/>
            <a:ext cx="420811" cy="522864"/>
            <a:chOff x="-2310650" y="3525775"/>
            <a:chExt cx="292250" cy="363125"/>
          </a:xfrm>
        </p:grpSpPr>
        <p:sp>
          <p:nvSpPr>
            <p:cNvPr id="8126" name="Google Shape;8126;p6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63"/>
          <p:cNvGrpSpPr/>
          <p:nvPr/>
        </p:nvGrpSpPr>
        <p:grpSpPr>
          <a:xfrm>
            <a:off x="7351827" y="2756825"/>
            <a:ext cx="423079" cy="419659"/>
            <a:chOff x="-2310650" y="3958175"/>
            <a:chExt cx="293825" cy="291450"/>
          </a:xfrm>
        </p:grpSpPr>
        <p:sp>
          <p:nvSpPr>
            <p:cNvPr id="8131" name="Google Shape;8131;p6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63"/>
          <p:cNvGrpSpPr/>
          <p:nvPr/>
        </p:nvGrpSpPr>
        <p:grpSpPr>
          <a:xfrm>
            <a:off x="4718688" y="3308459"/>
            <a:ext cx="424159" cy="419659"/>
            <a:chOff x="-1182750" y="3962900"/>
            <a:chExt cx="294575" cy="291450"/>
          </a:xfrm>
        </p:grpSpPr>
        <p:sp>
          <p:nvSpPr>
            <p:cNvPr id="8134" name="Google Shape;8134;p6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63"/>
          <p:cNvGrpSpPr/>
          <p:nvPr/>
        </p:nvGrpSpPr>
        <p:grpSpPr>
          <a:xfrm>
            <a:off x="2471824" y="1689223"/>
            <a:ext cx="424195" cy="419659"/>
            <a:chOff x="-5611575" y="3272950"/>
            <a:chExt cx="294600" cy="291450"/>
          </a:xfrm>
        </p:grpSpPr>
        <p:sp>
          <p:nvSpPr>
            <p:cNvPr id="8142" name="Google Shape;8142;p6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63"/>
          <p:cNvGrpSpPr/>
          <p:nvPr/>
        </p:nvGrpSpPr>
        <p:grpSpPr>
          <a:xfrm>
            <a:off x="2471824" y="2205770"/>
            <a:ext cx="424195" cy="418507"/>
            <a:chOff x="-5613150" y="3632900"/>
            <a:chExt cx="294600" cy="290650"/>
          </a:xfrm>
        </p:grpSpPr>
        <p:sp>
          <p:nvSpPr>
            <p:cNvPr id="8148" name="Google Shape;8148;p6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63"/>
          <p:cNvGrpSpPr/>
          <p:nvPr/>
        </p:nvGrpSpPr>
        <p:grpSpPr>
          <a:xfrm>
            <a:off x="2483722" y="2756270"/>
            <a:ext cx="424195" cy="420775"/>
            <a:chOff x="-5613150" y="3991275"/>
            <a:chExt cx="294600" cy="292225"/>
          </a:xfrm>
        </p:grpSpPr>
        <p:sp>
          <p:nvSpPr>
            <p:cNvPr id="8151" name="Google Shape;8151;p6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3"/>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3"/>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63"/>
          <p:cNvGrpSpPr/>
          <p:nvPr/>
        </p:nvGrpSpPr>
        <p:grpSpPr>
          <a:xfrm>
            <a:off x="5155210" y="1689438"/>
            <a:ext cx="434634" cy="419227"/>
            <a:chOff x="-3768700" y="3253275"/>
            <a:chExt cx="301850" cy="291150"/>
          </a:xfrm>
        </p:grpSpPr>
        <p:sp>
          <p:nvSpPr>
            <p:cNvPr id="8161" name="Google Shape;8161;p6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63"/>
          <p:cNvGrpSpPr/>
          <p:nvPr/>
        </p:nvGrpSpPr>
        <p:grpSpPr>
          <a:xfrm>
            <a:off x="5159293" y="2217090"/>
            <a:ext cx="426462" cy="395865"/>
            <a:chOff x="-3808700" y="3628950"/>
            <a:chExt cx="296175" cy="274925"/>
          </a:xfrm>
        </p:grpSpPr>
        <p:sp>
          <p:nvSpPr>
            <p:cNvPr id="8165" name="Google Shape;8165;p6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63"/>
          <p:cNvGrpSpPr/>
          <p:nvPr/>
        </p:nvGrpSpPr>
        <p:grpSpPr>
          <a:xfrm>
            <a:off x="5224504" y="2756412"/>
            <a:ext cx="419443" cy="420487"/>
            <a:chOff x="-3771675" y="3971775"/>
            <a:chExt cx="291300" cy="292025"/>
          </a:xfrm>
        </p:grpSpPr>
        <p:sp>
          <p:nvSpPr>
            <p:cNvPr id="8169" name="Google Shape;8169;p6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63"/>
          <p:cNvGrpSpPr/>
          <p:nvPr/>
        </p:nvGrpSpPr>
        <p:grpSpPr>
          <a:xfrm>
            <a:off x="7885948" y="1716461"/>
            <a:ext cx="420271" cy="320774"/>
            <a:chOff x="-1951475" y="3273100"/>
            <a:chExt cx="291875" cy="222775"/>
          </a:xfrm>
        </p:grpSpPr>
        <p:sp>
          <p:nvSpPr>
            <p:cNvPr id="8175" name="Google Shape;8175;p6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63"/>
          <p:cNvGrpSpPr/>
          <p:nvPr/>
        </p:nvGrpSpPr>
        <p:grpSpPr>
          <a:xfrm>
            <a:off x="7883429" y="2205191"/>
            <a:ext cx="425310" cy="419659"/>
            <a:chOff x="-1951475" y="3597450"/>
            <a:chExt cx="295375" cy="291450"/>
          </a:xfrm>
        </p:grpSpPr>
        <p:sp>
          <p:nvSpPr>
            <p:cNvPr id="8179" name="Google Shape;8179;p6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63"/>
          <p:cNvGrpSpPr/>
          <p:nvPr/>
        </p:nvGrpSpPr>
        <p:grpSpPr>
          <a:xfrm>
            <a:off x="7885680" y="2756825"/>
            <a:ext cx="444605" cy="419659"/>
            <a:chOff x="-1960150" y="3956600"/>
            <a:chExt cx="308775" cy="291450"/>
          </a:xfrm>
        </p:grpSpPr>
        <p:sp>
          <p:nvSpPr>
            <p:cNvPr id="8184" name="Google Shape;8184;p6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63"/>
          <p:cNvGrpSpPr/>
          <p:nvPr/>
        </p:nvGrpSpPr>
        <p:grpSpPr>
          <a:xfrm>
            <a:off x="1939718" y="3307636"/>
            <a:ext cx="420775" cy="420775"/>
            <a:chOff x="-804700" y="3226500"/>
            <a:chExt cx="292225" cy="292225"/>
          </a:xfrm>
        </p:grpSpPr>
        <p:sp>
          <p:nvSpPr>
            <p:cNvPr id="8187" name="Google Shape;8187;p6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63"/>
          <p:cNvGrpSpPr/>
          <p:nvPr/>
        </p:nvGrpSpPr>
        <p:grpSpPr>
          <a:xfrm>
            <a:off x="3019809" y="1688647"/>
            <a:ext cx="420775" cy="420811"/>
            <a:chOff x="-5251625" y="3272950"/>
            <a:chExt cx="292225" cy="292250"/>
          </a:xfrm>
        </p:grpSpPr>
        <p:sp>
          <p:nvSpPr>
            <p:cNvPr id="8195" name="Google Shape;8195;p6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3"/>
          <p:cNvGrpSpPr/>
          <p:nvPr/>
        </p:nvGrpSpPr>
        <p:grpSpPr>
          <a:xfrm>
            <a:off x="3016407" y="2204348"/>
            <a:ext cx="427578" cy="421351"/>
            <a:chOff x="-5254775" y="3631325"/>
            <a:chExt cx="296950" cy="292625"/>
          </a:xfrm>
        </p:grpSpPr>
        <p:sp>
          <p:nvSpPr>
            <p:cNvPr id="8199" name="Google Shape;8199;p6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63"/>
          <p:cNvGrpSpPr/>
          <p:nvPr/>
        </p:nvGrpSpPr>
        <p:grpSpPr>
          <a:xfrm>
            <a:off x="3032265" y="2756270"/>
            <a:ext cx="419659" cy="420775"/>
            <a:chOff x="-5251625" y="3991275"/>
            <a:chExt cx="291450" cy="292225"/>
          </a:xfrm>
        </p:grpSpPr>
        <p:sp>
          <p:nvSpPr>
            <p:cNvPr id="8207" name="Google Shape;8207;p6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63"/>
          <p:cNvGrpSpPr/>
          <p:nvPr/>
        </p:nvGrpSpPr>
        <p:grpSpPr>
          <a:xfrm>
            <a:off x="5772848" y="1689240"/>
            <a:ext cx="319874" cy="419623"/>
            <a:chOff x="-3365275" y="3253275"/>
            <a:chExt cx="222150" cy="291425"/>
          </a:xfrm>
        </p:grpSpPr>
        <p:sp>
          <p:nvSpPr>
            <p:cNvPr id="8213" name="Google Shape;8213;p6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63"/>
          <p:cNvGrpSpPr/>
          <p:nvPr/>
        </p:nvGrpSpPr>
        <p:grpSpPr>
          <a:xfrm>
            <a:off x="5746786" y="2204058"/>
            <a:ext cx="371998" cy="421927"/>
            <a:chOff x="-3383375" y="3611625"/>
            <a:chExt cx="258350" cy="293025"/>
          </a:xfrm>
        </p:grpSpPr>
        <p:sp>
          <p:nvSpPr>
            <p:cNvPr id="8216" name="Google Shape;8216;p6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63"/>
          <p:cNvGrpSpPr/>
          <p:nvPr/>
        </p:nvGrpSpPr>
        <p:grpSpPr>
          <a:xfrm>
            <a:off x="5809135" y="2756826"/>
            <a:ext cx="271097" cy="419659"/>
            <a:chOff x="-3347950" y="3971575"/>
            <a:chExt cx="188275" cy="291450"/>
          </a:xfrm>
        </p:grpSpPr>
        <p:sp>
          <p:nvSpPr>
            <p:cNvPr id="8219" name="Google Shape;8219;p6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63"/>
          <p:cNvGrpSpPr/>
          <p:nvPr/>
        </p:nvGrpSpPr>
        <p:grpSpPr>
          <a:xfrm>
            <a:off x="858994" y="3307061"/>
            <a:ext cx="371998" cy="421927"/>
            <a:chOff x="-1575775" y="3238300"/>
            <a:chExt cx="258350" cy="293025"/>
          </a:xfrm>
        </p:grpSpPr>
        <p:sp>
          <p:nvSpPr>
            <p:cNvPr id="8223" name="Google Shape;8223;p63"/>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63"/>
          <p:cNvGrpSpPr/>
          <p:nvPr/>
        </p:nvGrpSpPr>
        <p:grpSpPr>
          <a:xfrm>
            <a:off x="2503892" y="3309051"/>
            <a:ext cx="423079" cy="424159"/>
            <a:chOff x="-1591550" y="3597475"/>
            <a:chExt cx="293825" cy="294575"/>
          </a:xfrm>
        </p:grpSpPr>
        <p:sp>
          <p:nvSpPr>
            <p:cNvPr id="8229" name="Google Shape;8229;p6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63"/>
          <p:cNvGrpSpPr/>
          <p:nvPr/>
        </p:nvGrpSpPr>
        <p:grpSpPr>
          <a:xfrm>
            <a:off x="4153362" y="3318663"/>
            <a:ext cx="421927" cy="399248"/>
            <a:chOff x="-1592325" y="3957400"/>
            <a:chExt cx="293025" cy="277275"/>
          </a:xfrm>
        </p:grpSpPr>
        <p:sp>
          <p:nvSpPr>
            <p:cNvPr id="8233" name="Google Shape;8233;p6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63"/>
          <p:cNvGrpSpPr/>
          <p:nvPr/>
        </p:nvGrpSpPr>
        <p:grpSpPr>
          <a:xfrm>
            <a:off x="3640232" y="3310744"/>
            <a:ext cx="369730" cy="420775"/>
            <a:chOff x="-778700" y="3612425"/>
            <a:chExt cx="256775" cy="292225"/>
          </a:xfrm>
        </p:grpSpPr>
        <p:sp>
          <p:nvSpPr>
            <p:cNvPr id="8238" name="Google Shape;8238;p6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63"/>
          <p:cNvGrpSpPr/>
          <p:nvPr/>
        </p:nvGrpSpPr>
        <p:grpSpPr>
          <a:xfrm>
            <a:off x="6111733" y="3828305"/>
            <a:ext cx="340731" cy="387641"/>
            <a:chOff x="7728464" y="1561258"/>
            <a:chExt cx="349719" cy="397866"/>
          </a:xfrm>
        </p:grpSpPr>
        <p:sp>
          <p:nvSpPr>
            <p:cNvPr id="8245" name="Google Shape;8245;p6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63"/>
          <p:cNvGrpSpPr/>
          <p:nvPr/>
        </p:nvGrpSpPr>
        <p:grpSpPr>
          <a:xfrm>
            <a:off x="4034702" y="3828305"/>
            <a:ext cx="387681" cy="387641"/>
            <a:chOff x="5611350" y="1561258"/>
            <a:chExt cx="397907" cy="397866"/>
          </a:xfrm>
        </p:grpSpPr>
        <p:sp>
          <p:nvSpPr>
            <p:cNvPr id="8248" name="Google Shape;8248;p6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63"/>
          <p:cNvGrpSpPr/>
          <p:nvPr/>
        </p:nvGrpSpPr>
        <p:grpSpPr>
          <a:xfrm>
            <a:off x="4553987" y="3925571"/>
            <a:ext cx="387610" cy="193109"/>
            <a:chOff x="6140660" y="1661097"/>
            <a:chExt cx="397835" cy="198202"/>
          </a:xfrm>
        </p:grpSpPr>
        <p:sp>
          <p:nvSpPr>
            <p:cNvPr id="8253" name="Google Shape;8253;p6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63"/>
          <p:cNvGrpSpPr/>
          <p:nvPr/>
        </p:nvGrpSpPr>
        <p:grpSpPr>
          <a:xfrm>
            <a:off x="5073202" y="3828305"/>
            <a:ext cx="387681" cy="387641"/>
            <a:chOff x="6669907" y="1561258"/>
            <a:chExt cx="397907" cy="397866"/>
          </a:xfrm>
        </p:grpSpPr>
        <p:sp>
          <p:nvSpPr>
            <p:cNvPr id="8258" name="Google Shape;8258;p6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63"/>
          <p:cNvGrpSpPr/>
          <p:nvPr/>
        </p:nvGrpSpPr>
        <p:grpSpPr>
          <a:xfrm>
            <a:off x="5592488" y="3828305"/>
            <a:ext cx="387641" cy="387641"/>
            <a:chOff x="7199196" y="1561258"/>
            <a:chExt cx="397866" cy="397866"/>
          </a:xfrm>
        </p:grpSpPr>
        <p:sp>
          <p:nvSpPr>
            <p:cNvPr id="8264" name="Google Shape;8264;p6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63"/>
          <p:cNvGrpSpPr/>
          <p:nvPr/>
        </p:nvGrpSpPr>
        <p:grpSpPr>
          <a:xfrm>
            <a:off x="1958433" y="3885842"/>
            <a:ext cx="387681" cy="272572"/>
            <a:chOff x="3386036" y="1746339"/>
            <a:chExt cx="397907" cy="279762"/>
          </a:xfrm>
        </p:grpSpPr>
        <p:sp>
          <p:nvSpPr>
            <p:cNvPr id="8268" name="Google Shape;8268;p6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63"/>
          <p:cNvGrpSpPr/>
          <p:nvPr/>
        </p:nvGrpSpPr>
        <p:grpSpPr>
          <a:xfrm>
            <a:off x="2996130" y="3828288"/>
            <a:ext cx="387681" cy="387681"/>
            <a:chOff x="4417380" y="1687279"/>
            <a:chExt cx="397907" cy="397907"/>
          </a:xfrm>
        </p:grpSpPr>
        <p:sp>
          <p:nvSpPr>
            <p:cNvPr id="8271" name="Google Shape;8271;p6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63"/>
          <p:cNvGrpSpPr/>
          <p:nvPr/>
        </p:nvGrpSpPr>
        <p:grpSpPr>
          <a:xfrm>
            <a:off x="7942611" y="3308537"/>
            <a:ext cx="387661" cy="387661"/>
            <a:chOff x="2869999" y="1687279"/>
            <a:chExt cx="397887" cy="397887"/>
          </a:xfrm>
        </p:grpSpPr>
        <p:sp>
          <p:nvSpPr>
            <p:cNvPr id="8274" name="Google Shape;8274;p6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63"/>
          <p:cNvGrpSpPr/>
          <p:nvPr/>
        </p:nvGrpSpPr>
        <p:grpSpPr>
          <a:xfrm>
            <a:off x="2477718" y="3828664"/>
            <a:ext cx="386807" cy="386929"/>
            <a:chOff x="3902887" y="1687655"/>
            <a:chExt cx="397010" cy="397135"/>
          </a:xfrm>
        </p:grpSpPr>
        <p:sp>
          <p:nvSpPr>
            <p:cNvPr id="8277" name="Google Shape;8277;p6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63"/>
          <p:cNvGrpSpPr/>
          <p:nvPr/>
        </p:nvGrpSpPr>
        <p:grpSpPr>
          <a:xfrm>
            <a:off x="3515416" y="3828288"/>
            <a:ext cx="387681" cy="387681"/>
            <a:chOff x="4933458" y="1687279"/>
            <a:chExt cx="397907" cy="397907"/>
          </a:xfrm>
        </p:grpSpPr>
        <p:sp>
          <p:nvSpPr>
            <p:cNvPr id="8280" name="Google Shape;8280;p6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63"/>
          <p:cNvGrpSpPr/>
          <p:nvPr/>
        </p:nvGrpSpPr>
        <p:grpSpPr>
          <a:xfrm>
            <a:off x="6348367" y="3308537"/>
            <a:ext cx="387661" cy="387661"/>
            <a:chOff x="1379798" y="1723250"/>
            <a:chExt cx="397887" cy="397887"/>
          </a:xfrm>
        </p:grpSpPr>
        <p:sp>
          <p:nvSpPr>
            <p:cNvPr id="8283" name="Google Shape;8283;p6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63"/>
          <p:cNvGrpSpPr/>
          <p:nvPr/>
        </p:nvGrpSpPr>
        <p:grpSpPr>
          <a:xfrm>
            <a:off x="5286246" y="3308537"/>
            <a:ext cx="387681" cy="387661"/>
            <a:chOff x="266768" y="1721375"/>
            <a:chExt cx="397907" cy="397887"/>
          </a:xfrm>
        </p:grpSpPr>
        <p:sp>
          <p:nvSpPr>
            <p:cNvPr id="8288" name="Google Shape;8288;p6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63"/>
          <p:cNvGrpSpPr/>
          <p:nvPr/>
        </p:nvGrpSpPr>
        <p:grpSpPr>
          <a:xfrm>
            <a:off x="5817327" y="3308537"/>
            <a:ext cx="387641" cy="387661"/>
            <a:chOff x="864491" y="1723250"/>
            <a:chExt cx="397866" cy="397887"/>
          </a:xfrm>
        </p:grpSpPr>
        <p:sp>
          <p:nvSpPr>
            <p:cNvPr id="8291" name="Google Shape;8291;p6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4" name="Google Shape;8294;p63"/>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5" name="Google Shape;8295;p63"/>
          <p:cNvGrpSpPr/>
          <p:nvPr/>
        </p:nvGrpSpPr>
        <p:grpSpPr>
          <a:xfrm>
            <a:off x="7411672" y="3308924"/>
            <a:ext cx="387539" cy="386888"/>
            <a:chOff x="2408992" y="1722875"/>
            <a:chExt cx="397761" cy="397093"/>
          </a:xfrm>
        </p:grpSpPr>
        <p:sp>
          <p:nvSpPr>
            <p:cNvPr id="8296" name="Google Shape;8296;p6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01" name="Shape 8301"/>
        <p:cNvGrpSpPr/>
        <p:nvPr/>
      </p:nvGrpSpPr>
      <p:grpSpPr>
        <a:xfrm>
          <a:off x="0" y="0"/>
          <a:ext cx="0" cy="0"/>
          <a:chOff x="0" y="0"/>
          <a:chExt cx="0" cy="0"/>
        </a:xfrm>
      </p:grpSpPr>
      <p:pic>
        <p:nvPicPr>
          <p:cNvPr id="8302" name="Google Shape;8302;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9"/>
          <p:cNvSpPr txBox="1"/>
          <p:nvPr>
            <p:ph idx="1" type="subTitle"/>
          </p:nvPr>
        </p:nvSpPr>
        <p:spPr>
          <a:xfrm>
            <a:off x="1551975" y="1688475"/>
            <a:ext cx="6040200" cy="144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Why follow Unsupervised Approach?</a:t>
            </a:r>
            <a:endParaRPr sz="3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0"/>
          <p:cNvSpPr txBox="1"/>
          <p:nvPr>
            <p:ph idx="8"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a:t>
            </a:r>
            <a:r>
              <a:rPr lang="en">
                <a:solidFill>
                  <a:schemeClr val="accent1"/>
                </a:solidFill>
              </a:rPr>
              <a:t>CHECKPOINTS</a:t>
            </a:r>
            <a:endParaRPr>
              <a:solidFill>
                <a:schemeClr val="accent1"/>
              </a:solidFill>
            </a:endParaRPr>
          </a:p>
        </p:txBody>
      </p:sp>
      <p:sp>
        <p:nvSpPr>
          <p:cNvPr id="241" name="Google Shape;241;p30"/>
          <p:cNvSpPr txBox="1"/>
          <p:nvPr>
            <p:ph type="title"/>
          </p:nvPr>
        </p:nvSpPr>
        <p:spPr>
          <a:xfrm>
            <a:off x="914525" y="1847763"/>
            <a:ext cx="2190900" cy="44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GOAL 1</a:t>
            </a:r>
            <a:endParaRPr/>
          </a:p>
        </p:txBody>
      </p:sp>
      <p:sp>
        <p:nvSpPr>
          <p:cNvPr id="242" name="Google Shape;242;p30"/>
          <p:cNvSpPr txBox="1"/>
          <p:nvPr>
            <p:ph idx="1" type="subTitle"/>
          </p:nvPr>
        </p:nvSpPr>
        <p:spPr>
          <a:xfrm>
            <a:off x="496325" y="2130600"/>
            <a:ext cx="2609100" cy="882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300"/>
              <a:t>Implementation of the two mentioned clustering algo independent of NLP.</a:t>
            </a:r>
            <a:endParaRPr sz="1300"/>
          </a:p>
        </p:txBody>
      </p:sp>
      <p:sp>
        <p:nvSpPr>
          <p:cNvPr id="243" name="Google Shape;243;p30"/>
          <p:cNvSpPr txBox="1"/>
          <p:nvPr>
            <p:ph idx="2" type="title"/>
          </p:nvPr>
        </p:nvSpPr>
        <p:spPr>
          <a:xfrm>
            <a:off x="923550" y="3277741"/>
            <a:ext cx="2190900" cy="44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GOAL 3</a:t>
            </a:r>
            <a:endParaRPr/>
          </a:p>
        </p:txBody>
      </p:sp>
      <p:sp>
        <p:nvSpPr>
          <p:cNvPr id="244" name="Google Shape;244;p30"/>
          <p:cNvSpPr txBox="1"/>
          <p:nvPr>
            <p:ph idx="3" type="subTitle"/>
          </p:nvPr>
        </p:nvSpPr>
        <p:spPr>
          <a:xfrm>
            <a:off x="923550" y="3648813"/>
            <a:ext cx="2190900" cy="56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Chunking through clustering techniques</a:t>
            </a:r>
            <a:endParaRPr/>
          </a:p>
        </p:txBody>
      </p:sp>
      <p:sp>
        <p:nvSpPr>
          <p:cNvPr id="245" name="Google Shape;245;p30"/>
          <p:cNvSpPr txBox="1"/>
          <p:nvPr>
            <p:ph idx="4" type="title"/>
          </p:nvPr>
        </p:nvSpPr>
        <p:spPr>
          <a:xfrm>
            <a:off x="6032600" y="1764713"/>
            <a:ext cx="21909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 2</a:t>
            </a:r>
            <a:endParaRPr/>
          </a:p>
        </p:txBody>
      </p:sp>
      <p:sp>
        <p:nvSpPr>
          <p:cNvPr id="246" name="Google Shape;246;p30"/>
          <p:cNvSpPr txBox="1"/>
          <p:nvPr>
            <p:ph idx="5" type="subTitle"/>
          </p:nvPr>
        </p:nvSpPr>
        <p:spPr>
          <a:xfrm>
            <a:off x="6032600" y="2074797"/>
            <a:ext cx="2190900" cy="70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Incorporated NER to take care of a particular case.</a:t>
            </a:r>
            <a:endParaRPr/>
          </a:p>
        </p:txBody>
      </p:sp>
      <p:sp>
        <p:nvSpPr>
          <p:cNvPr id="247" name="Google Shape;247;p30"/>
          <p:cNvSpPr txBox="1"/>
          <p:nvPr>
            <p:ph idx="6" type="title"/>
          </p:nvPr>
        </p:nvSpPr>
        <p:spPr>
          <a:xfrm>
            <a:off x="6032600" y="3236218"/>
            <a:ext cx="21909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 4</a:t>
            </a:r>
            <a:endParaRPr/>
          </a:p>
        </p:txBody>
      </p:sp>
      <p:sp>
        <p:nvSpPr>
          <p:cNvPr id="248" name="Google Shape;248;p30"/>
          <p:cNvSpPr txBox="1"/>
          <p:nvPr>
            <p:ph idx="7" type="subTitle"/>
          </p:nvPr>
        </p:nvSpPr>
        <p:spPr>
          <a:xfrm>
            <a:off x="6032600" y="3576225"/>
            <a:ext cx="2433600" cy="70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aspect of the project is to analyse the errors by comparing different models</a:t>
            </a:r>
            <a:endParaRPr/>
          </a:p>
        </p:txBody>
      </p:sp>
      <p:grpSp>
        <p:nvGrpSpPr>
          <p:cNvPr id="249" name="Google Shape;249;p30"/>
          <p:cNvGrpSpPr/>
          <p:nvPr/>
        </p:nvGrpSpPr>
        <p:grpSpPr>
          <a:xfrm>
            <a:off x="4762787" y="3304275"/>
            <a:ext cx="882300" cy="882300"/>
            <a:chOff x="4762787" y="3532875"/>
            <a:chExt cx="882300" cy="882300"/>
          </a:xfrm>
        </p:grpSpPr>
        <p:sp>
          <p:nvSpPr>
            <p:cNvPr id="250" name="Google Shape;250;p30"/>
            <p:cNvSpPr/>
            <p:nvPr/>
          </p:nvSpPr>
          <p:spPr>
            <a:xfrm>
              <a:off x="4762787" y="3532875"/>
              <a:ext cx="882300" cy="882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30"/>
            <p:cNvGrpSpPr/>
            <p:nvPr/>
          </p:nvGrpSpPr>
          <p:grpSpPr>
            <a:xfrm>
              <a:off x="4993483" y="3768383"/>
              <a:ext cx="417905" cy="411296"/>
              <a:chOff x="2404875" y="3592725"/>
              <a:chExt cx="298525" cy="293825"/>
            </a:xfrm>
          </p:grpSpPr>
          <p:sp>
            <p:nvSpPr>
              <p:cNvPr id="252" name="Google Shape;252;p3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5" name="Google Shape;255;p30"/>
          <p:cNvGrpSpPr/>
          <p:nvPr/>
        </p:nvGrpSpPr>
        <p:grpSpPr>
          <a:xfrm>
            <a:off x="4762787" y="1902000"/>
            <a:ext cx="882300" cy="882300"/>
            <a:chOff x="4762787" y="2130600"/>
            <a:chExt cx="882300" cy="882300"/>
          </a:xfrm>
        </p:grpSpPr>
        <p:sp>
          <p:nvSpPr>
            <p:cNvPr id="256" name="Google Shape;256;p30"/>
            <p:cNvSpPr/>
            <p:nvPr/>
          </p:nvSpPr>
          <p:spPr>
            <a:xfrm>
              <a:off x="4762787" y="2130600"/>
              <a:ext cx="882300" cy="882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 name="Google Shape;257;p30"/>
            <p:cNvGrpSpPr/>
            <p:nvPr/>
          </p:nvGrpSpPr>
          <p:grpSpPr>
            <a:xfrm>
              <a:off x="4995524" y="2363506"/>
              <a:ext cx="416820" cy="416475"/>
              <a:chOff x="1310075" y="3980250"/>
              <a:chExt cx="297750" cy="297525"/>
            </a:xfrm>
          </p:grpSpPr>
          <p:sp>
            <p:nvSpPr>
              <p:cNvPr id="258" name="Google Shape;258;p3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2" name="Google Shape;262;p30"/>
          <p:cNvGrpSpPr/>
          <p:nvPr/>
        </p:nvGrpSpPr>
        <p:grpSpPr>
          <a:xfrm>
            <a:off x="3492962" y="3304275"/>
            <a:ext cx="882300" cy="882300"/>
            <a:chOff x="3492962" y="3532875"/>
            <a:chExt cx="882300" cy="882300"/>
          </a:xfrm>
        </p:grpSpPr>
        <p:sp>
          <p:nvSpPr>
            <p:cNvPr id="263" name="Google Shape;263;p30"/>
            <p:cNvSpPr/>
            <p:nvPr/>
          </p:nvSpPr>
          <p:spPr>
            <a:xfrm>
              <a:off x="3492962" y="3532875"/>
              <a:ext cx="882300" cy="882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 name="Google Shape;264;p30"/>
            <p:cNvGrpSpPr/>
            <p:nvPr/>
          </p:nvGrpSpPr>
          <p:grpSpPr>
            <a:xfrm>
              <a:off x="3732420" y="3767296"/>
              <a:ext cx="412376" cy="413466"/>
              <a:chOff x="1674750" y="3254050"/>
              <a:chExt cx="294575" cy="295375"/>
            </a:xfrm>
          </p:grpSpPr>
          <p:sp>
            <p:nvSpPr>
              <p:cNvPr id="265" name="Google Shape;265;p3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8" name="Google Shape;268;p30"/>
          <p:cNvGrpSpPr/>
          <p:nvPr/>
        </p:nvGrpSpPr>
        <p:grpSpPr>
          <a:xfrm>
            <a:off x="3492962" y="1902000"/>
            <a:ext cx="882300" cy="882300"/>
            <a:chOff x="3492962" y="2130600"/>
            <a:chExt cx="882300" cy="882300"/>
          </a:xfrm>
        </p:grpSpPr>
        <p:sp>
          <p:nvSpPr>
            <p:cNvPr id="269" name="Google Shape;269;p30"/>
            <p:cNvSpPr/>
            <p:nvPr/>
          </p:nvSpPr>
          <p:spPr>
            <a:xfrm>
              <a:off x="3492962" y="2130600"/>
              <a:ext cx="882300" cy="88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30"/>
            <p:cNvGrpSpPr/>
            <p:nvPr/>
          </p:nvGrpSpPr>
          <p:grpSpPr>
            <a:xfrm>
              <a:off x="3731308" y="2364460"/>
              <a:ext cx="414615" cy="414586"/>
              <a:chOff x="3497300" y="3227275"/>
              <a:chExt cx="296175" cy="296175"/>
            </a:xfrm>
          </p:grpSpPr>
          <p:sp>
            <p:nvSpPr>
              <p:cNvPr id="271" name="Google Shape;271;p3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p31"/>
          <p:cNvPicPr preferRelativeResize="0"/>
          <p:nvPr/>
        </p:nvPicPr>
        <p:blipFill rotWithShape="1">
          <a:blip r:embed="rId3">
            <a:alphaModFix/>
          </a:blip>
          <a:srcRect b="12586" l="9975" r="9959" t="12586"/>
          <a:stretch/>
        </p:blipFill>
        <p:spPr>
          <a:xfrm>
            <a:off x="2684025" y="2949019"/>
            <a:ext cx="3605174" cy="3369600"/>
          </a:xfrm>
          <a:prstGeom prst="rect">
            <a:avLst/>
          </a:prstGeom>
          <a:noFill/>
          <a:ln>
            <a:noFill/>
          </a:ln>
        </p:spPr>
      </p:pic>
      <p:sp>
        <p:nvSpPr>
          <p:cNvPr id="284" name="Google Shape;284;p31"/>
          <p:cNvSpPr txBox="1"/>
          <p:nvPr>
            <p:ph type="title"/>
          </p:nvPr>
        </p:nvSpPr>
        <p:spPr>
          <a:xfrm>
            <a:off x="666200" y="2260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solidFill>
                  <a:schemeClr val="dk2"/>
                </a:solidFill>
              </a:rPr>
              <a:t>TIMELINE</a:t>
            </a:r>
            <a:endParaRPr u="sng">
              <a:solidFill>
                <a:schemeClr val="dk2"/>
              </a:solidFill>
            </a:endParaRPr>
          </a:p>
        </p:txBody>
      </p:sp>
      <p:sp>
        <p:nvSpPr>
          <p:cNvPr id="285" name="Google Shape;285;p31"/>
          <p:cNvSpPr txBox="1"/>
          <p:nvPr>
            <p:ph idx="4294967295" type="title"/>
          </p:nvPr>
        </p:nvSpPr>
        <p:spPr>
          <a:xfrm>
            <a:off x="696675" y="930078"/>
            <a:ext cx="1383000" cy="10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2"/>
                </a:solidFill>
              </a:rPr>
              <a:t>2-3rd Week of March</a:t>
            </a:r>
            <a:endParaRPr sz="2000">
              <a:solidFill>
                <a:schemeClr val="dk2"/>
              </a:solidFill>
            </a:endParaRPr>
          </a:p>
        </p:txBody>
      </p:sp>
      <p:sp>
        <p:nvSpPr>
          <p:cNvPr id="286" name="Google Shape;286;p31"/>
          <p:cNvSpPr txBox="1"/>
          <p:nvPr>
            <p:ph idx="4294967295" type="subTitle"/>
          </p:nvPr>
        </p:nvSpPr>
        <p:spPr>
          <a:xfrm>
            <a:off x="729825" y="2011150"/>
            <a:ext cx="1559100" cy="4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200"/>
              <a:t>Exploration</a:t>
            </a:r>
            <a:endParaRPr sz="1200"/>
          </a:p>
        </p:txBody>
      </p:sp>
      <p:sp>
        <p:nvSpPr>
          <p:cNvPr id="287" name="Google Shape;287;p31"/>
          <p:cNvSpPr txBox="1"/>
          <p:nvPr>
            <p:ph idx="4294967295" type="subTitle"/>
          </p:nvPr>
        </p:nvSpPr>
        <p:spPr>
          <a:xfrm>
            <a:off x="3809037" y="2011125"/>
            <a:ext cx="1559100" cy="4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200"/>
              <a:t>Incorporating NLP</a:t>
            </a:r>
            <a:endParaRPr sz="1200"/>
          </a:p>
        </p:txBody>
      </p:sp>
      <p:sp>
        <p:nvSpPr>
          <p:cNvPr id="288" name="Google Shape;288;p31"/>
          <p:cNvSpPr txBox="1"/>
          <p:nvPr>
            <p:ph idx="4294967295" type="subTitle"/>
          </p:nvPr>
        </p:nvSpPr>
        <p:spPr>
          <a:xfrm>
            <a:off x="6888214" y="2011125"/>
            <a:ext cx="1559100" cy="4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200"/>
              <a:t>Modifications in the model and Error Analysis</a:t>
            </a:r>
            <a:endParaRPr sz="1200"/>
          </a:p>
        </p:txBody>
      </p:sp>
      <p:sp>
        <p:nvSpPr>
          <p:cNvPr id="289" name="Google Shape;289;p31"/>
          <p:cNvSpPr txBox="1"/>
          <p:nvPr>
            <p:ph idx="4294967295" type="subTitle"/>
          </p:nvPr>
        </p:nvSpPr>
        <p:spPr>
          <a:xfrm>
            <a:off x="2233346" y="1962800"/>
            <a:ext cx="1559100" cy="4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200"/>
              <a:t>Implementation of Clustering Techniques</a:t>
            </a:r>
            <a:endParaRPr sz="1200"/>
          </a:p>
        </p:txBody>
      </p:sp>
      <p:sp>
        <p:nvSpPr>
          <p:cNvPr id="290" name="Google Shape;290;p31"/>
          <p:cNvSpPr txBox="1"/>
          <p:nvPr>
            <p:ph idx="4294967295" type="subTitle"/>
          </p:nvPr>
        </p:nvSpPr>
        <p:spPr>
          <a:xfrm>
            <a:off x="5348709" y="2011125"/>
            <a:ext cx="1559100" cy="49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200"/>
              <a:t>NER </a:t>
            </a:r>
            <a:r>
              <a:rPr lang="en" sz="1200"/>
              <a:t>implementation to handle some specific case</a:t>
            </a:r>
            <a:endParaRPr sz="1200"/>
          </a:p>
        </p:txBody>
      </p:sp>
      <p:grpSp>
        <p:nvGrpSpPr>
          <p:cNvPr id="291" name="Google Shape;291;p31"/>
          <p:cNvGrpSpPr/>
          <p:nvPr/>
        </p:nvGrpSpPr>
        <p:grpSpPr>
          <a:xfrm>
            <a:off x="1258721" y="3039036"/>
            <a:ext cx="6647193" cy="1743657"/>
            <a:chOff x="1258675" y="2825513"/>
            <a:chExt cx="6626650" cy="1832150"/>
          </a:xfrm>
        </p:grpSpPr>
        <p:sp>
          <p:nvSpPr>
            <p:cNvPr id="292" name="Google Shape;292;p31"/>
            <p:cNvSpPr/>
            <p:nvPr/>
          </p:nvSpPr>
          <p:spPr>
            <a:xfrm>
              <a:off x="1349550" y="3213350"/>
              <a:ext cx="1738725" cy="1089925"/>
            </a:xfrm>
            <a:custGeom>
              <a:rect b="b" l="l" r="r" t="t"/>
              <a:pathLst>
                <a:path extrusionOk="0" h="43597" w="69549">
                  <a:moveTo>
                    <a:pt x="0" y="0"/>
                  </a:moveTo>
                  <a:lnTo>
                    <a:pt x="12042" y="30518"/>
                  </a:lnTo>
                  <a:lnTo>
                    <a:pt x="19516" y="17024"/>
                  </a:lnTo>
                  <a:lnTo>
                    <a:pt x="30934" y="40068"/>
                  </a:lnTo>
                  <a:lnTo>
                    <a:pt x="47543" y="5190"/>
                  </a:lnTo>
                  <a:lnTo>
                    <a:pt x="55224" y="24705"/>
                  </a:lnTo>
                  <a:lnTo>
                    <a:pt x="58546" y="32802"/>
                  </a:lnTo>
                  <a:lnTo>
                    <a:pt x="64567" y="21383"/>
                  </a:lnTo>
                  <a:lnTo>
                    <a:pt x="69549" y="43597"/>
                  </a:lnTo>
                </a:path>
              </a:pathLst>
            </a:custGeom>
            <a:noFill/>
            <a:ln cap="flat" cmpd="sng" w="9525">
              <a:solidFill>
                <a:schemeClr val="dk2"/>
              </a:solidFill>
              <a:prstDash val="solid"/>
              <a:round/>
              <a:headEnd len="med" w="med" type="none"/>
              <a:tailEnd len="med" w="med" type="none"/>
            </a:ln>
          </p:spPr>
        </p:sp>
        <p:sp>
          <p:nvSpPr>
            <p:cNvPr id="293" name="Google Shape;293;p31"/>
            <p:cNvSpPr/>
            <p:nvPr/>
          </p:nvSpPr>
          <p:spPr>
            <a:xfrm>
              <a:off x="4578455" y="2825513"/>
              <a:ext cx="3223100" cy="1832150"/>
            </a:xfrm>
            <a:custGeom>
              <a:rect b="b" l="l" r="r" t="t"/>
              <a:pathLst>
                <a:path extrusionOk="0" h="73286" w="128924">
                  <a:moveTo>
                    <a:pt x="0" y="35293"/>
                  </a:moveTo>
                  <a:lnTo>
                    <a:pt x="18269" y="5813"/>
                  </a:lnTo>
                  <a:lnTo>
                    <a:pt x="21591" y="10380"/>
                  </a:lnTo>
                  <a:lnTo>
                    <a:pt x="29895" y="0"/>
                  </a:lnTo>
                  <a:lnTo>
                    <a:pt x="50241" y="37162"/>
                  </a:lnTo>
                  <a:lnTo>
                    <a:pt x="64566" y="14117"/>
                  </a:lnTo>
                  <a:lnTo>
                    <a:pt x="80552" y="60829"/>
                  </a:lnTo>
                  <a:lnTo>
                    <a:pt x="91347" y="34048"/>
                  </a:lnTo>
                  <a:lnTo>
                    <a:pt x="105465" y="73286"/>
                  </a:lnTo>
                  <a:lnTo>
                    <a:pt x="111693" y="48788"/>
                  </a:lnTo>
                  <a:lnTo>
                    <a:pt x="116053" y="59584"/>
                  </a:lnTo>
                  <a:lnTo>
                    <a:pt x="128924" y="29065"/>
                  </a:lnTo>
                </a:path>
              </a:pathLst>
            </a:custGeom>
            <a:noFill/>
            <a:ln cap="flat" cmpd="sng" w="9525">
              <a:solidFill>
                <a:schemeClr val="dk2"/>
              </a:solidFill>
              <a:prstDash val="solid"/>
              <a:round/>
              <a:headEnd len="med" w="med" type="none"/>
              <a:tailEnd len="med" w="med" type="none"/>
            </a:ln>
          </p:spPr>
        </p:sp>
        <p:grpSp>
          <p:nvGrpSpPr>
            <p:cNvPr id="294" name="Google Shape;294;p31"/>
            <p:cNvGrpSpPr/>
            <p:nvPr/>
          </p:nvGrpSpPr>
          <p:grpSpPr>
            <a:xfrm>
              <a:off x="1258675" y="3130250"/>
              <a:ext cx="186900" cy="186900"/>
              <a:chOff x="788975" y="2953550"/>
              <a:chExt cx="186900" cy="186900"/>
            </a:xfrm>
          </p:grpSpPr>
          <p:sp>
            <p:nvSpPr>
              <p:cNvPr id="295" name="Google Shape;295;p31"/>
              <p:cNvSpPr/>
              <p:nvPr/>
            </p:nvSpPr>
            <p:spPr>
              <a:xfrm>
                <a:off x="820150" y="2984750"/>
                <a:ext cx="124500" cy="12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788975" y="2953550"/>
                <a:ext cx="186900" cy="1869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31"/>
            <p:cNvGrpSpPr/>
            <p:nvPr/>
          </p:nvGrpSpPr>
          <p:grpSpPr>
            <a:xfrm>
              <a:off x="2868375" y="3664863"/>
              <a:ext cx="186900" cy="186900"/>
              <a:chOff x="788975" y="2953550"/>
              <a:chExt cx="186900" cy="186900"/>
            </a:xfrm>
          </p:grpSpPr>
          <p:sp>
            <p:nvSpPr>
              <p:cNvPr id="298" name="Google Shape;298;p31"/>
              <p:cNvSpPr/>
              <p:nvPr/>
            </p:nvSpPr>
            <p:spPr>
              <a:xfrm>
                <a:off x="820150" y="2984750"/>
                <a:ext cx="124500" cy="12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788975" y="2953550"/>
                <a:ext cx="186900" cy="1869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31"/>
            <p:cNvGrpSpPr/>
            <p:nvPr/>
          </p:nvGrpSpPr>
          <p:grpSpPr>
            <a:xfrm>
              <a:off x="6085600" y="3078363"/>
              <a:ext cx="186900" cy="186900"/>
              <a:chOff x="788975" y="2953550"/>
              <a:chExt cx="186900" cy="186900"/>
            </a:xfrm>
          </p:grpSpPr>
          <p:sp>
            <p:nvSpPr>
              <p:cNvPr id="301" name="Google Shape;301;p31"/>
              <p:cNvSpPr/>
              <p:nvPr/>
            </p:nvSpPr>
            <p:spPr>
              <a:xfrm>
                <a:off x="820150" y="2984750"/>
                <a:ext cx="124500" cy="12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788975" y="2953550"/>
                <a:ext cx="186900" cy="1869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31"/>
            <p:cNvGrpSpPr/>
            <p:nvPr/>
          </p:nvGrpSpPr>
          <p:grpSpPr>
            <a:xfrm>
              <a:off x="7698425" y="3410538"/>
              <a:ext cx="186900" cy="186900"/>
              <a:chOff x="788975" y="2953550"/>
              <a:chExt cx="186900" cy="186900"/>
            </a:xfrm>
          </p:grpSpPr>
          <p:sp>
            <p:nvSpPr>
              <p:cNvPr id="304" name="Google Shape;304;p31"/>
              <p:cNvSpPr/>
              <p:nvPr/>
            </p:nvSpPr>
            <p:spPr>
              <a:xfrm>
                <a:off x="820150" y="2984750"/>
                <a:ext cx="124500" cy="12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788975" y="2953550"/>
                <a:ext cx="186900" cy="1869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6" name="Google Shape;306;p31"/>
          <p:cNvSpPr/>
          <p:nvPr/>
        </p:nvSpPr>
        <p:spPr>
          <a:xfrm>
            <a:off x="0" y="4776850"/>
            <a:ext cx="9144000" cy="362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0" y="0"/>
            <a:ext cx="713100" cy="719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txBox="1"/>
          <p:nvPr>
            <p:ph idx="4294967295" type="title"/>
          </p:nvPr>
        </p:nvSpPr>
        <p:spPr>
          <a:xfrm>
            <a:off x="2310775" y="881600"/>
            <a:ext cx="1267200" cy="10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2"/>
                </a:solidFill>
              </a:rPr>
              <a:t>4th</a:t>
            </a:r>
            <a:r>
              <a:rPr lang="en" sz="2000">
                <a:solidFill>
                  <a:schemeClr val="dk2"/>
                </a:solidFill>
              </a:rPr>
              <a:t> Week of March</a:t>
            </a:r>
            <a:endParaRPr sz="2000">
              <a:solidFill>
                <a:schemeClr val="dk2"/>
              </a:solidFill>
            </a:endParaRPr>
          </a:p>
        </p:txBody>
      </p:sp>
      <p:sp>
        <p:nvSpPr>
          <p:cNvPr id="309" name="Google Shape;309;p31"/>
          <p:cNvSpPr txBox="1"/>
          <p:nvPr>
            <p:ph idx="4294967295" type="title"/>
          </p:nvPr>
        </p:nvSpPr>
        <p:spPr>
          <a:xfrm>
            <a:off x="3792450" y="881600"/>
            <a:ext cx="1485000" cy="112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2"/>
                </a:solidFill>
              </a:rPr>
              <a:t>1-2nd</a:t>
            </a:r>
            <a:r>
              <a:rPr lang="en" sz="2000">
                <a:solidFill>
                  <a:schemeClr val="dk2"/>
                </a:solidFill>
              </a:rPr>
              <a:t> Week of April</a:t>
            </a:r>
            <a:endParaRPr sz="2000">
              <a:solidFill>
                <a:schemeClr val="dk2"/>
              </a:solidFill>
            </a:endParaRPr>
          </a:p>
        </p:txBody>
      </p:sp>
      <p:sp>
        <p:nvSpPr>
          <p:cNvPr id="310" name="Google Shape;310;p31"/>
          <p:cNvSpPr txBox="1"/>
          <p:nvPr>
            <p:ph idx="4294967295" type="title"/>
          </p:nvPr>
        </p:nvSpPr>
        <p:spPr>
          <a:xfrm>
            <a:off x="5491925" y="881600"/>
            <a:ext cx="1296300" cy="98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2"/>
                </a:solidFill>
              </a:rPr>
              <a:t>3rd</a:t>
            </a:r>
            <a:r>
              <a:rPr lang="en" sz="2000">
                <a:solidFill>
                  <a:schemeClr val="dk2"/>
                </a:solidFill>
              </a:rPr>
              <a:t> Week of April</a:t>
            </a:r>
            <a:endParaRPr sz="2000">
              <a:solidFill>
                <a:schemeClr val="dk2"/>
              </a:solidFill>
            </a:endParaRPr>
          </a:p>
        </p:txBody>
      </p:sp>
      <p:sp>
        <p:nvSpPr>
          <p:cNvPr id="311" name="Google Shape;311;p31"/>
          <p:cNvSpPr txBox="1"/>
          <p:nvPr>
            <p:ph idx="4294967295" type="title"/>
          </p:nvPr>
        </p:nvSpPr>
        <p:spPr>
          <a:xfrm>
            <a:off x="7066725" y="881600"/>
            <a:ext cx="1202100" cy="10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2"/>
                </a:solidFill>
              </a:rPr>
              <a:t>4th Week of April</a:t>
            </a:r>
            <a:endParaRPr sz="20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2"/>
          <p:cNvSpPr txBox="1"/>
          <p:nvPr>
            <p:ph idx="4" type="title"/>
          </p:nvPr>
        </p:nvSpPr>
        <p:spPr>
          <a:xfrm>
            <a:off x="596975" y="655216"/>
            <a:ext cx="7950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Clustering Techniques</a:t>
            </a:r>
            <a:endParaRPr>
              <a:solidFill>
                <a:schemeClr val="accent1"/>
              </a:solidFill>
            </a:endParaRPr>
          </a:p>
        </p:txBody>
      </p:sp>
      <p:sp>
        <p:nvSpPr>
          <p:cNvPr id="317" name="Google Shape;317;p32"/>
          <p:cNvSpPr txBox="1"/>
          <p:nvPr>
            <p:ph type="title"/>
          </p:nvPr>
        </p:nvSpPr>
        <p:spPr>
          <a:xfrm>
            <a:off x="844575" y="2613499"/>
            <a:ext cx="2824500" cy="89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K-Means Clustering</a:t>
            </a:r>
            <a:endParaRPr sz="2900"/>
          </a:p>
        </p:txBody>
      </p:sp>
      <p:sp>
        <p:nvSpPr>
          <p:cNvPr id="318" name="Google Shape;318;p32"/>
          <p:cNvSpPr txBox="1"/>
          <p:nvPr>
            <p:ph idx="2" type="title"/>
          </p:nvPr>
        </p:nvSpPr>
        <p:spPr>
          <a:xfrm>
            <a:off x="5653500" y="2838793"/>
            <a:ext cx="24006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Hierarchical Clustering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3"/>
          <p:cNvSpPr/>
          <p:nvPr/>
        </p:nvSpPr>
        <p:spPr>
          <a:xfrm>
            <a:off x="5105401" y="1102500"/>
            <a:ext cx="3022500" cy="2938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3"/>
          <p:cNvSpPr txBox="1"/>
          <p:nvPr>
            <p:ph type="title"/>
          </p:nvPr>
        </p:nvSpPr>
        <p:spPr>
          <a:xfrm>
            <a:off x="5456250" y="1253000"/>
            <a:ext cx="2320800" cy="66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K-Means</a:t>
            </a:r>
            <a:endParaRPr>
              <a:solidFill>
                <a:schemeClr val="lt1"/>
              </a:solidFill>
            </a:endParaRPr>
          </a:p>
        </p:txBody>
      </p:sp>
      <p:sp>
        <p:nvSpPr>
          <p:cNvPr id="325" name="Google Shape;325;p33"/>
          <p:cNvSpPr txBox="1"/>
          <p:nvPr>
            <p:ph idx="1" type="subTitle"/>
          </p:nvPr>
        </p:nvSpPr>
        <p:spPr>
          <a:xfrm>
            <a:off x="5443200" y="1945250"/>
            <a:ext cx="2346900" cy="186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The ‘means’ in the K-means refers to averaging of the data; that is, finding the centroid.</a:t>
            </a:r>
            <a:endParaRPr sz="1800"/>
          </a:p>
        </p:txBody>
      </p:sp>
      <p:pic>
        <p:nvPicPr>
          <p:cNvPr id="326" name="Google Shape;326;p33"/>
          <p:cNvPicPr preferRelativeResize="0"/>
          <p:nvPr/>
        </p:nvPicPr>
        <p:blipFill>
          <a:blip r:embed="rId3">
            <a:alphaModFix/>
          </a:blip>
          <a:stretch>
            <a:fillRect/>
          </a:stretch>
        </p:blipFill>
        <p:spPr>
          <a:xfrm>
            <a:off x="636975" y="586650"/>
            <a:ext cx="3689650" cy="3970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4"/>
          <p:cNvSpPr/>
          <p:nvPr/>
        </p:nvSpPr>
        <p:spPr>
          <a:xfrm flipH="1">
            <a:off x="733950" y="1102500"/>
            <a:ext cx="3022500" cy="2938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4"/>
          <p:cNvSpPr txBox="1"/>
          <p:nvPr>
            <p:ph type="title"/>
          </p:nvPr>
        </p:nvSpPr>
        <p:spPr>
          <a:xfrm>
            <a:off x="857250" y="971500"/>
            <a:ext cx="2775900" cy="126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300">
                <a:solidFill>
                  <a:schemeClr val="lt2"/>
                </a:solidFill>
              </a:rPr>
              <a:t>Hierarchical Clustering</a:t>
            </a:r>
            <a:endParaRPr sz="3300">
              <a:solidFill>
                <a:schemeClr val="lt1"/>
              </a:solidFill>
            </a:endParaRPr>
          </a:p>
        </p:txBody>
      </p:sp>
      <p:sp>
        <p:nvSpPr>
          <p:cNvPr id="333" name="Google Shape;333;p34"/>
          <p:cNvSpPr txBox="1"/>
          <p:nvPr>
            <p:ph idx="1" type="subTitle"/>
          </p:nvPr>
        </p:nvSpPr>
        <p:spPr>
          <a:xfrm>
            <a:off x="857250" y="2284475"/>
            <a:ext cx="2775900" cy="153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a:t>
            </a:r>
            <a:r>
              <a:rPr lang="en"/>
              <a:t>ssign each observation to its own cluster.  Then,</a:t>
            </a:r>
            <a:endParaRPr/>
          </a:p>
          <a:p>
            <a:pPr indent="0" lvl="0" marL="0" rtl="0" algn="ctr">
              <a:spcBef>
                <a:spcPts val="0"/>
              </a:spcBef>
              <a:spcAft>
                <a:spcPts val="0"/>
              </a:spcAft>
              <a:buClr>
                <a:schemeClr val="dk1"/>
              </a:buClr>
              <a:buSzPts val="1100"/>
              <a:buFont typeface="Arial"/>
              <a:buNone/>
            </a:pPr>
            <a:r>
              <a:rPr lang="en"/>
              <a:t>compute the similarity (e.g., distance) between each of the clusters and join the two</a:t>
            </a:r>
            <a:endParaRPr/>
          </a:p>
          <a:p>
            <a:pPr indent="0" lvl="0" marL="0" rtl="0" algn="ctr">
              <a:spcBef>
                <a:spcPts val="0"/>
              </a:spcBef>
              <a:spcAft>
                <a:spcPts val="0"/>
              </a:spcAft>
              <a:buClr>
                <a:schemeClr val="dk1"/>
              </a:buClr>
              <a:buSzPts val="1100"/>
              <a:buFont typeface="Arial"/>
              <a:buNone/>
            </a:pPr>
            <a:r>
              <a:rPr lang="en"/>
              <a:t>most similar clusters.</a:t>
            </a:r>
            <a:endParaRPr sz="1200">
              <a:highlight>
                <a:srgbClr val="E4E8EE"/>
              </a:highlight>
              <a:latin typeface="Arial"/>
              <a:ea typeface="Arial"/>
              <a:cs typeface="Arial"/>
              <a:sym typeface="Arial"/>
            </a:endParaRPr>
          </a:p>
          <a:p>
            <a:pPr indent="0" lvl="0" marL="0" rtl="0" algn="ctr">
              <a:spcBef>
                <a:spcPts val="0"/>
              </a:spcBef>
              <a:spcAft>
                <a:spcPts val="0"/>
              </a:spcAft>
              <a:buNone/>
            </a:pPr>
            <a:r>
              <a:t/>
            </a:r>
            <a:endParaRPr/>
          </a:p>
        </p:txBody>
      </p:sp>
      <p:pic>
        <p:nvPicPr>
          <p:cNvPr id="334" name="Google Shape;334;p34"/>
          <p:cNvPicPr preferRelativeResize="0"/>
          <p:nvPr/>
        </p:nvPicPr>
        <p:blipFill>
          <a:blip r:embed="rId3">
            <a:alphaModFix/>
          </a:blip>
          <a:stretch>
            <a:fillRect/>
          </a:stretch>
        </p:blipFill>
        <p:spPr>
          <a:xfrm>
            <a:off x="4177525" y="1236950"/>
            <a:ext cx="4807149" cy="266961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inal Project Proposal by Slidesgo">
  <a:themeElements>
    <a:clrScheme name="Simple Light">
      <a:dk1>
        <a:srgbClr val="000000"/>
      </a:dk1>
      <a:lt1>
        <a:srgbClr val="FFFFFF"/>
      </a:lt1>
      <a:dk2>
        <a:srgbClr val="FF725E"/>
      </a:dk2>
      <a:lt2>
        <a:srgbClr val="000000"/>
      </a:lt2>
      <a:accent1>
        <a:srgbClr val="FF725E"/>
      </a:accent1>
      <a:accent2>
        <a:srgbClr val="FF725E"/>
      </a:accent2>
      <a:accent3>
        <a:srgbClr val="F6B1A7"/>
      </a:accent3>
      <a:accent4>
        <a:srgbClr val="F6B1A7"/>
      </a:accent4>
      <a:accent5>
        <a:srgbClr val="FF725E"/>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